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56" y="-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ken SPH H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111124" y="-368954"/>
            <a:ext cx="9271000" cy="554205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85" y="450820"/>
            <a:ext cx="4301269" cy="1729004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85" y="2353265"/>
            <a:ext cx="4301269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0" y="4327241"/>
            <a:ext cx="1925409" cy="6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-General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32" b="21032"/>
          <a:stretch/>
        </p:blipFill>
        <p:spPr bwMode="auto">
          <a:xfrm>
            <a:off x="-111125" y="-1805781"/>
            <a:ext cx="9286875" cy="69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6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558925" cy="273844"/>
          </a:xfrm>
          <a:prstGeom prst="rect">
            <a:avLst/>
          </a:prstGeom>
        </p:spPr>
        <p:txBody>
          <a:bodyPr/>
          <a:lstStyle/>
          <a:p>
            <a:fld id="{F184F8A4-74E5-E542-9BDA-CA00A558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7" y="903644"/>
            <a:ext cx="7754713" cy="1433037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55" y="2493325"/>
            <a:ext cx="7734747" cy="112514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5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7" y="427618"/>
            <a:ext cx="7756263" cy="790688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7" y="1337701"/>
            <a:ext cx="3621929" cy="4937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95" y="1966718"/>
            <a:ext cx="3621931" cy="1946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337701"/>
            <a:ext cx="3663716" cy="4937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85" y="1964299"/>
            <a:ext cx="3658875" cy="1946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95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01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51"/>
            <a:ext cx="3580882" cy="33105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421519"/>
            <a:ext cx="3580882" cy="3310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8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558925" cy="273844"/>
          </a:xfrm>
          <a:prstGeom prst="rect">
            <a:avLst/>
          </a:prstGeom>
        </p:spPr>
        <p:txBody>
          <a:bodyPr/>
          <a:lstStyle/>
          <a:p>
            <a:fld id="{F184F8A4-74E5-E542-9BDA-CA00A558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402505"/>
            <a:ext cx="7578326" cy="2618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364517"/>
            <a:ext cx="7756264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0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290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57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574800" cy="273844"/>
          </a:xfrm>
          <a:prstGeom prst="rect">
            <a:avLst/>
          </a:prstGeom>
        </p:spPr>
        <p:txBody>
          <a:bodyPr/>
          <a:lstStyle/>
          <a:p>
            <a:fld id="{F184F8A4-74E5-E542-9BDA-CA00A558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Logo Bar 16 by 9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55239" cy="5148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5" y="4448682"/>
            <a:ext cx="1925409" cy="625759"/>
          </a:xfrm>
          <a:prstGeom prst="rect">
            <a:avLst/>
          </a:prstGeom>
        </p:spPr>
      </p:pic>
      <p:pic>
        <p:nvPicPr>
          <p:cNvPr id="3" name="Picture 2" descr="gw_txt_wht_re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97" y="4448682"/>
            <a:ext cx="829147" cy="6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4" r:id="rId4"/>
    <p:sldLayoutId id="2147483663" r:id="rId5"/>
    <p:sldLayoutId id="2147483665" r:id="rId6"/>
    <p:sldLayoutId id="2147483654" r:id="rId7"/>
    <p:sldLayoutId id="2147483666" r:id="rId8"/>
    <p:sldLayoutId id="214748365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7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Larrimore</dc:creator>
  <cp:lastModifiedBy>Laura Larrimore</cp:lastModifiedBy>
  <cp:revision>8</cp:revision>
  <dcterms:created xsi:type="dcterms:W3CDTF">2014-03-17T18:58:18Z</dcterms:created>
  <dcterms:modified xsi:type="dcterms:W3CDTF">2014-03-18T18:11:01Z</dcterms:modified>
</cp:coreProperties>
</file>