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60" r:id="rId1"/>
    <p:sldMasterId id="2147483663" r:id="rId2"/>
    <p:sldMasterId id="2147483665" r:id="rId3"/>
  </p:sldMasterIdLst>
  <p:handoutMasterIdLst>
    <p:handoutMasterId r:id="rId8"/>
  </p:handoutMasterIdLst>
  <p:sldIdLst>
    <p:sldId id="257" r:id="rId4"/>
    <p:sldId id="258" r:id="rId5"/>
    <p:sldId id="259" r:id="rId6"/>
    <p:sldId id="260" r:id="rId7"/>
  </p:sldIdLst>
  <p:sldSz cx="43891200" cy="32918400"/>
  <p:notesSz cx="6858000" cy="9144000"/>
  <p:defaultTextStyle>
    <a:defPPr>
      <a:defRPr lang="en-US"/>
    </a:defPPr>
    <a:lvl1pPr marL="0" algn="l" defTabSz="4876523" rtl="0" eaLnBrk="1" latinLnBrk="0" hangingPunct="1">
      <a:defRPr sz="9700" kern="1200">
        <a:solidFill>
          <a:schemeClr val="tx1"/>
        </a:solidFill>
        <a:latin typeface="+mn-lt"/>
        <a:ea typeface="+mn-ea"/>
        <a:cs typeface="+mn-cs"/>
      </a:defRPr>
    </a:lvl1pPr>
    <a:lvl2pPr marL="2438262" algn="l" defTabSz="4876523" rtl="0" eaLnBrk="1" latinLnBrk="0" hangingPunct="1">
      <a:defRPr sz="9700" kern="1200">
        <a:solidFill>
          <a:schemeClr val="tx1"/>
        </a:solidFill>
        <a:latin typeface="+mn-lt"/>
        <a:ea typeface="+mn-ea"/>
        <a:cs typeface="+mn-cs"/>
      </a:defRPr>
    </a:lvl2pPr>
    <a:lvl3pPr marL="4876523" algn="l" defTabSz="4876523" rtl="0" eaLnBrk="1" latinLnBrk="0" hangingPunct="1">
      <a:defRPr sz="9700" kern="1200">
        <a:solidFill>
          <a:schemeClr val="tx1"/>
        </a:solidFill>
        <a:latin typeface="+mn-lt"/>
        <a:ea typeface="+mn-ea"/>
        <a:cs typeface="+mn-cs"/>
      </a:defRPr>
    </a:lvl3pPr>
    <a:lvl4pPr marL="7314787" algn="l" defTabSz="4876523" rtl="0" eaLnBrk="1" latinLnBrk="0" hangingPunct="1">
      <a:defRPr sz="9700" kern="1200">
        <a:solidFill>
          <a:schemeClr val="tx1"/>
        </a:solidFill>
        <a:latin typeface="+mn-lt"/>
        <a:ea typeface="+mn-ea"/>
        <a:cs typeface="+mn-cs"/>
      </a:defRPr>
    </a:lvl4pPr>
    <a:lvl5pPr marL="9753049" algn="l" defTabSz="4876523" rtl="0" eaLnBrk="1" latinLnBrk="0" hangingPunct="1">
      <a:defRPr sz="9700" kern="1200">
        <a:solidFill>
          <a:schemeClr val="tx1"/>
        </a:solidFill>
        <a:latin typeface="+mn-lt"/>
        <a:ea typeface="+mn-ea"/>
        <a:cs typeface="+mn-cs"/>
      </a:defRPr>
    </a:lvl5pPr>
    <a:lvl6pPr marL="12191311" algn="l" defTabSz="4876523" rtl="0" eaLnBrk="1" latinLnBrk="0" hangingPunct="1">
      <a:defRPr sz="9700" kern="1200">
        <a:solidFill>
          <a:schemeClr val="tx1"/>
        </a:solidFill>
        <a:latin typeface="+mn-lt"/>
        <a:ea typeface="+mn-ea"/>
        <a:cs typeface="+mn-cs"/>
      </a:defRPr>
    </a:lvl6pPr>
    <a:lvl7pPr marL="14629573" algn="l" defTabSz="4876523" rtl="0" eaLnBrk="1" latinLnBrk="0" hangingPunct="1">
      <a:defRPr sz="9700" kern="1200">
        <a:solidFill>
          <a:schemeClr val="tx1"/>
        </a:solidFill>
        <a:latin typeface="+mn-lt"/>
        <a:ea typeface="+mn-ea"/>
        <a:cs typeface="+mn-cs"/>
      </a:defRPr>
    </a:lvl7pPr>
    <a:lvl8pPr marL="17067834" algn="l" defTabSz="4876523" rtl="0" eaLnBrk="1" latinLnBrk="0" hangingPunct="1">
      <a:defRPr sz="9700" kern="1200">
        <a:solidFill>
          <a:schemeClr val="tx1"/>
        </a:solidFill>
        <a:latin typeface="+mn-lt"/>
        <a:ea typeface="+mn-ea"/>
        <a:cs typeface="+mn-cs"/>
      </a:defRPr>
    </a:lvl8pPr>
    <a:lvl9pPr marL="19506098" algn="l" defTabSz="4876523" rtl="0" eaLnBrk="1" latinLnBrk="0" hangingPunct="1">
      <a:defRPr sz="97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4" autoAdjust="0"/>
    <p:restoredTop sz="94563" autoAdjust="0"/>
  </p:normalViewPr>
  <p:slideViewPr>
    <p:cSldViewPr>
      <p:cViewPr>
        <p:scale>
          <a:sx n="25" d="100"/>
          <a:sy n="25" d="100"/>
        </p:scale>
        <p:origin x="1112" y="-88"/>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3300" y="-1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F4D369A-44D2-419F-A4FC-7456E28B6F87}" type="datetimeFigureOut">
              <a:rPr lang="en-US" smtClean="0"/>
              <a:t>2/20/13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1B63B0B-836F-4C7D-A0B5-05A14C971B8F}" type="slidenum">
              <a:rPr lang="en-US" smtClean="0"/>
              <a:t>‹#›</a:t>
            </a:fld>
            <a:endParaRPr lang="en-US"/>
          </a:p>
        </p:txBody>
      </p:sp>
    </p:spTree>
    <p:extLst>
      <p:ext uri="{BB962C8B-B14F-4D97-AF65-F5344CB8AC3E}">
        <p14:creationId xmlns:p14="http://schemas.microsoft.com/office/powerpoint/2010/main" val="172538552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Four Columns">
    <p:spTree>
      <p:nvGrpSpPr>
        <p:cNvPr id="1" name=""/>
        <p:cNvGrpSpPr/>
        <p:nvPr/>
      </p:nvGrpSpPr>
      <p:grpSpPr>
        <a:xfrm>
          <a:off x="0" y="0"/>
          <a:ext cx="0" cy="0"/>
          <a:chOff x="0" y="0"/>
          <a:chExt cx="0" cy="0"/>
        </a:xfrm>
      </p:grpSpPr>
      <p:sp>
        <p:nvSpPr>
          <p:cNvPr id="8" name="Text Placeholder 3"/>
          <p:cNvSpPr>
            <a:spLocks noGrp="1"/>
          </p:cNvSpPr>
          <p:nvPr>
            <p:ph type="body" sz="quarter" idx="10" hasCustomPrompt="1"/>
          </p:nvPr>
        </p:nvSpPr>
        <p:spPr>
          <a:xfrm>
            <a:off x="365760" y="6266795"/>
            <a:ext cx="10363200" cy="912836"/>
          </a:xfrm>
          <a:prstGeom prst="rect">
            <a:avLst/>
          </a:prstGeom>
        </p:spPr>
        <p:txBody>
          <a:bodyPr wrap="square" lIns="253884" tIns="253884" rIns="253884" bIns="253884">
            <a:spAutoFit/>
          </a:bodyPr>
          <a:lstStyle>
            <a:lvl1pPr marL="0" indent="0">
              <a:buNone/>
              <a:defRPr sz="2600">
                <a:latin typeface="Calibri" pitchFamily="34" charset="0"/>
              </a:defRPr>
            </a:lvl1pPr>
            <a:lvl2pPr marL="1650248" indent="-634711">
              <a:defRPr sz="2600">
                <a:latin typeface="Trebuchet MS" pitchFamily="34" charset="0"/>
              </a:defRPr>
            </a:lvl2pPr>
            <a:lvl3pPr marL="2284960" indent="-634711">
              <a:defRPr sz="2600">
                <a:latin typeface="Trebuchet MS" pitchFamily="34" charset="0"/>
              </a:defRPr>
            </a:lvl3pPr>
            <a:lvl4pPr marL="2983142" indent="-698185">
              <a:defRPr sz="2600">
                <a:latin typeface="Trebuchet MS" pitchFamily="34" charset="0"/>
              </a:defRPr>
            </a:lvl4pPr>
            <a:lvl5pPr marL="3490913" indent="-507768">
              <a:defRPr sz="2600">
                <a:latin typeface="Trebuchet MS" pitchFamily="34" charset="0"/>
              </a:defRPr>
            </a:lvl5pPr>
          </a:lstStyle>
          <a:p>
            <a:pPr lvl="0"/>
            <a:r>
              <a:rPr lang="en-US" dirty="0" smtClean="0"/>
              <a:t>Type in or paste your text here</a:t>
            </a:r>
            <a:endParaRPr lang="en-US" dirty="0"/>
          </a:p>
        </p:txBody>
      </p:sp>
      <p:sp>
        <p:nvSpPr>
          <p:cNvPr id="9" name="Text Placeholder 5"/>
          <p:cNvSpPr>
            <a:spLocks noGrp="1"/>
          </p:cNvSpPr>
          <p:nvPr>
            <p:ph type="body" sz="quarter" idx="11" hasCustomPrompt="1"/>
          </p:nvPr>
        </p:nvSpPr>
        <p:spPr>
          <a:xfrm>
            <a:off x="365760" y="5242601"/>
            <a:ext cx="10363200" cy="851428"/>
          </a:xfrm>
          <a:prstGeom prst="rect">
            <a:avLst/>
          </a:prstGeom>
          <a:solidFill>
            <a:schemeClr val="accent1"/>
          </a:solidFill>
        </p:spPr>
        <p:txBody>
          <a:bodyPr lIns="101557" tIns="101557" rIns="101557" bIns="101557" anchor="ctr" anchorCtr="0">
            <a:spAutoFit/>
          </a:bodyPr>
          <a:lstStyle>
            <a:lvl1pPr marL="1827966" marR="0" indent="-1827966" algn="ctr" defTabSz="4874578" rtl="0" eaLnBrk="1" fontAlgn="auto" latinLnBrk="0" hangingPunct="1">
              <a:lnSpc>
                <a:spcPct val="100000"/>
              </a:lnSpc>
              <a:spcBef>
                <a:spcPct val="20000"/>
              </a:spcBef>
              <a:spcAft>
                <a:spcPts val="0"/>
              </a:spcAft>
              <a:buClrTx/>
              <a:buSzTx/>
              <a:buFont typeface="Arial" pitchFamily="34" charset="0"/>
              <a:buNone/>
              <a:tabLst/>
              <a:defRPr sz="4200" b="1" i="0" baseline="0">
                <a:solidFill>
                  <a:schemeClr val="bg1"/>
                </a:solidFill>
                <a:latin typeface="Avenir Next Regular"/>
                <a:cs typeface="Avenir Next Regular"/>
              </a:defRPr>
            </a:lvl1pPr>
          </a:lstStyle>
          <a:p>
            <a:pPr marL="1827966" marR="0" lvl="0" indent="-1827966" algn="ctr" defTabSz="4874578" rtl="0" eaLnBrk="1" fontAlgn="auto" latinLnBrk="0" hangingPunct="1">
              <a:lnSpc>
                <a:spcPct val="100000"/>
              </a:lnSpc>
              <a:spcBef>
                <a:spcPct val="20000"/>
              </a:spcBef>
              <a:spcAft>
                <a:spcPts val="0"/>
              </a:spcAft>
              <a:buClrTx/>
              <a:buSzTx/>
              <a:buFont typeface="Arial" pitchFamily="34" charset="0"/>
              <a:buNone/>
              <a:tabLst/>
              <a:defRPr/>
            </a:pPr>
            <a:r>
              <a:rPr lang="en-US" dirty="0" smtClean="0"/>
              <a:t>(click to edit) INTRO / ABSTRACT</a:t>
            </a:r>
          </a:p>
        </p:txBody>
      </p:sp>
      <p:sp>
        <p:nvSpPr>
          <p:cNvPr id="12" name="Text Placeholder 5"/>
          <p:cNvSpPr>
            <a:spLocks noGrp="1"/>
          </p:cNvSpPr>
          <p:nvPr>
            <p:ph type="body" sz="quarter" idx="20" hasCustomPrompt="1"/>
          </p:nvPr>
        </p:nvSpPr>
        <p:spPr>
          <a:xfrm>
            <a:off x="365760" y="14338373"/>
            <a:ext cx="10363200" cy="851428"/>
          </a:xfrm>
          <a:prstGeom prst="rect">
            <a:avLst/>
          </a:prstGeom>
          <a:solidFill>
            <a:schemeClr val="accent1"/>
          </a:solidFill>
        </p:spPr>
        <p:txBody>
          <a:bodyPr wrap="square" lIns="101557" tIns="101557" rIns="101557" bIns="101557" anchor="ctr" anchorCtr="0">
            <a:spAutoFit/>
          </a:bodyPr>
          <a:lstStyle>
            <a:lvl1pPr algn="ctr">
              <a:buNone/>
              <a:defRPr sz="4200" b="1" baseline="0">
                <a:solidFill>
                  <a:schemeClr val="bg1"/>
                </a:solidFill>
                <a:latin typeface="Avenir Next Regular"/>
                <a:cs typeface="Avenir Next Regular"/>
              </a:defRPr>
            </a:lvl1pPr>
          </a:lstStyle>
          <a:p>
            <a:pPr lvl="0"/>
            <a:r>
              <a:rPr lang="en-US" dirty="0" smtClean="0"/>
              <a:t>(click to edit)  OBJECTIVES</a:t>
            </a:r>
            <a:endParaRPr lang="en-US" dirty="0"/>
          </a:p>
        </p:txBody>
      </p:sp>
      <p:sp>
        <p:nvSpPr>
          <p:cNvPr id="13" name="Text Placeholder 3"/>
          <p:cNvSpPr>
            <a:spLocks noGrp="1"/>
          </p:cNvSpPr>
          <p:nvPr>
            <p:ph type="body" sz="quarter" idx="21" hasCustomPrompt="1"/>
          </p:nvPr>
        </p:nvSpPr>
        <p:spPr>
          <a:xfrm>
            <a:off x="11301984" y="6266795"/>
            <a:ext cx="10363200" cy="912836"/>
          </a:xfrm>
          <a:prstGeom prst="rect">
            <a:avLst/>
          </a:prstGeom>
        </p:spPr>
        <p:txBody>
          <a:bodyPr wrap="square" lIns="253884" tIns="253884" rIns="253884" bIns="253884">
            <a:spAutoFit/>
          </a:bodyPr>
          <a:lstStyle>
            <a:lvl1pPr marL="0" indent="0">
              <a:buNone/>
              <a:defRPr sz="2600">
                <a:latin typeface="Calibri" pitchFamily="34" charset="0"/>
              </a:defRPr>
            </a:lvl1pPr>
            <a:lvl2pPr marL="1650248" indent="-634711">
              <a:defRPr sz="2600">
                <a:latin typeface="Trebuchet MS" pitchFamily="34" charset="0"/>
              </a:defRPr>
            </a:lvl2pPr>
            <a:lvl3pPr marL="2284960" indent="-634711">
              <a:defRPr sz="2600">
                <a:latin typeface="Trebuchet MS" pitchFamily="34" charset="0"/>
              </a:defRPr>
            </a:lvl3pPr>
            <a:lvl4pPr marL="2983142" indent="-698185">
              <a:defRPr sz="2600">
                <a:latin typeface="Trebuchet MS" pitchFamily="34" charset="0"/>
              </a:defRPr>
            </a:lvl4pPr>
            <a:lvl5pPr marL="3490913" indent="-507768">
              <a:defRPr sz="2600">
                <a:latin typeface="Trebuchet MS" pitchFamily="34" charset="0"/>
              </a:defRPr>
            </a:lvl5pPr>
          </a:lstStyle>
          <a:p>
            <a:pPr lvl="0"/>
            <a:r>
              <a:rPr lang="en-US" dirty="0" smtClean="0"/>
              <a:t>Type in or paste your text here</a:t>
            </a:r>
            <a:endParaRPr lang="en-US" dirty="0"/>
          </a:p>
        </p:txBody>
      </p:sp>
      <p:sp>
        <p:nvSpPr>
          <p:cNvPr id="14" name="Text Placeholder 5"/>
          <p:cNvSpPr>
            <a:spLocks noGrp="1"/>
          </p:cNvSpPr>
          <p:nvPr>
            <p:ph type="body" sz="quarter" idx="22" hasCustomPrompt="1"/>
          </p:nvPr>
        </p:nvSpPr>
        <p:spPr>
          <a:xfrm>
            <a:off x="11301984" y="5242601"/>
            <a:ext cx="10363200" cy="851428"/>
          </a:xfrm>
          <a:prstGeom prst="rect">
            <a:avLst/>
          </a:prstGeom>
          <a:solidFill>
            <a:schemeClr val="accent1"/>
          </a:solidFill>
        </p:spPr>
        <p:txBody>
          <a:bodyPr lIns="101557" tIns="101557" rIns="101557" bIns="101557" anchor="ctr" anchorCtr="0">
            <a:spAutoFit/>
          </a:bodyPr>
          <a:lstStyle>
            <a:lvl1pPr algn="ctr">
              <a:buNone/>
              <a:defRPr sz="4200" b="1" baseline="0">
                <a:solidFill>
                  <a:schemeClr val="bg1"/>
                </a:solidFill>
                <a:latin typeface="Avenir Next Regular"/>
                <a:cs typeface="Avenir Next Regular"/>
              </a:defRPr>
            </a:lvl1pPr>
          </a:lstStyle>
          <a:p>
            <a:pPr lvl="0"/>
            <a:r>
              <a:rPr lang="en-US" dirty="0" smtClean="0"/>
              <a:t>(click to edit)  METHODS</a:t>
            </a:r>
            <a:endParaRPr lang="en-US" dirty="0"/>
          </a:p>
        </p:txBody>
      </p:sp>
      <p:sp>
        <p:nvSpPr>
          <p:cNvPr id="15" name="Text Placeholder 3"/>
          <p:cNvSpPr>
            <a:spLocks noGrp="1"/>
          </p:cNvSpPr>
          <p:nvPr>
            <p:ph type="body" sz="quarter" idx="23" hasCustomPrompt="1"/>
          </p:nvPr>
        </p:nvSpPr>
        <p:spPr>
          <a:xfrm>
            <a:off x="22226016" y="6266795"/>
            <a:ext cx="10363200" cy="912836"/>
          </a:xfrm>
          <a:prstGeom prst="rect">
            <a:avLst/>
          </a:prstGeom>
        </p:spPr>
        <p:txBody>
          <a:bodyPr wrap="square" lIns="253884" tIns="253884" rIns="253884" bIns="253884">
            <a:spAutoFit/>
          </a:bodyPr>
          <a:lstStyle>
            <a:lvl1pPr marL="0" indent="0">
              <a:buNone/>
              <a:defRPr sz="2600">
                <a:latin typeface="Calibri" pitchFamily="34" charset="0"/>
              </a:defRPr>
            </a:lvl1pPr>
            <a:lvl2pPr marL="1650248" indent="-634711">
              <a:defRPr sz="2600">
                <a:latin typeface="Trebuchet MS" pitchFamily="34" charset="0"/>
              </a:defRPr>
            </a:lvl2pPr>
            <a:lvl3pPr marL="2284960" indent="-634711">
              <a:defRPr sz="2600">
                <a:latin typeface="Trebuchet MS" pitchFamily="34" charset="0"/>
              </a:defRPr>
            </a:lvl3pPr>
            <a:lvl4pPr marL="2983142" indent="-698185">
              <a:defRPr sz="2600">
                <a:latin typeface="Trebuchet MS" pitchFamily="34" charset="0"/>
              </a:defRPr>
            </a:lvl4pPr>
            <a:lvl5pPr marL="3490913" indent="-507768">
              <a:defRPr sz="2600">
                <a:latin typeface="Trebuchet MS" pitchFamily="34" charset="0"/>
              </a:defRPr>
            </a:lvl5pPr>
          </a:lstStyle>
          <a:p>
            <a:pPr lvl="0"/>
            <a:r>
              <a:rPr lang="en-US" dirty="0" smtClean="0"/>
              <a:t>Type in or paste your text here</a:t>
            </a:r>
            <a:endParaRPr lang="en-US" dirty="0"/>
          </a:p>
        </p:txBody>
      </p:sp>
      <p:sp>
        <p:nvSpPr>
          <p:cNvPr id="16" name="Text Placeholder 5"/>
          <p:cNvSpPr>
            <a:spLocks noGrp="1"/>
          </p:cNvSpPr>
          <p:nvPr>
            <p:ph type="body" sz="quarter" idx="24" hasCustomPrompt="1"/>
          </p:nvPr>
        </p:nvSpPr>
        <p:spPr>
          <a:xfrm>
            <a:off x="22226016" y="5242601"/>
            <a:ext cx="10363200" cy="851428"/>
          </a:xfrm>
          <a:prstGeom prst="rect">
            <a:avLst/>
          </a:prstGeom>
          <a:solidFill>
            <a:schemeClr val="accent1"/>
          </a:solidFill>
        </p:spPr>
        <p:txBody>
          <a:bodyPr lIns="101557" tIns="101557" rIns="101557" bIns="101557" anchor="ctr" anchorCtr="0">
            <a:spAutoFit/>
          </a:bodyPr>
          <a:lstStyle>
            <a:lvl1pPr algn="ctr">
              <a:buNone/>
              <a:defRPr sz="4200" b="1" baseline="0">
                <a:solidFill>
                  <a:schemeClr val="bg1"/>
                </a:solidFill>
                <a:latin typeface="Avenir Next Regular"/>
                <a:cs typeface="Avenir Next Regular"/>
              </a:defRPr>
            </a:lvl1pPr>
          </a:lstStyle>
          <a:p>
            <a:pPr lvl="0"/>
            <a:r>
              <a:rPr lang="en-US" dirty="0" smtClean="0"/>
              <a:t>(click to edit)  RESULTS</a:t>
            </a:r>
            <a:endParaRPr lang="en-US" dirty="0"/>
          </a:p>
        </p:txBody>
      </p:sp>
      <p:sp>
        <p:nvSpPr>
          <p:cNvPr id="17" name="Text Placeholder 5"/>
          <p:cNvSpPr>
            <a:spLocks noGrp="1"/>
          </p:cNvSpPr>
          <p:nvPr>
            <p:ph type="body" sz="quarter" idx="25" hasCustomPrompt="1"/>
          </p:nvPr>
        </p:nvSpPr>
        <p:spPr>
          <a:xfrm>
            <a:off x="33162240" y="5242601"/>
            <a:ext cx="10363200" cy="851428"/>
          </a:xfrm>
          <a:prstGeom prst="rect">
            <a:avLst/>
          </a:prstGeom>
          <a:solidFill>
            <a:schemeClr val="accent1"/>
          </a:solidFill>
        </p:spPr>
        <p:txBody>
          <a:bodyPr wrap="square" lIns="101557" tIns="101557" rIns="101557" bIns="101557" anchor="ctr" anchorCtr="0">
            <a:spAutoFit/>
          </a:bodyPr>
          <a:lstStyle>
            <a:lvl1pPr algn="ctr">
              <a:buNone/>
              <a:defRPr sz="4200" b="1" baseline="0">
                <a:solidFill>
                  <a:schemeClr val="bg1"/>
                </a:solidFill>
                <a:latin typeface="Avenir Next Regular"/>
                <a:cs typeface="Avenir Next Regular"/>
              </a:defRPr>
            </a:lvl1pPr>
          </a:lstStyle>
          <a:p>
            <a:pPr lvl="0"/>
            <a:r>
              <a:rPr lang="en-US" dirty="0" smtClean="0"/>
              <a:t>(click to edit)  CONCLUSIONS</a:t>
            </a:r>
            <a:endParaRPr lang="en-US" dirty="0"/>
          </a:p>
        </p:txBody>
      </p:sp>
      <p:sp>
        <p:nvSpPr>
          <p:cNvPr id="18" name="Text Placeholder 3"/>
          <p:cNvSpPr>
            <a:spLocks noGrp="1"/>
          </p:cNvSpPr>
          <p:nvPr>
            <p:ph type="body" sz="quarter" idx="26" hasCustomPrompt="1"/>
          </p:nvPr>
        </p:nvSpPr>
        <p:spPr>
          <a:xfrm>
            <a:off x="33162240" y="6266795"/>
            <a:ext cx="10363200" cy="912836"/>
          </a:xfrm>
          <a:prstGeom prst="rect">
            <a:avLst/>
          </a:prstGeom>
        </p:spPr>
        <p:txBody>
          <a:bodyPr wrap="square" lIns="253884" tIns="253884" rIns="253884" bIns="253884">
            <a:spAutoFit/>
          </a:bodyPr>
          <a:lstStyle>
            <a:lvl1pPr marL="0" indent="0">
              <a:buNone/>
              <a:defRPr sz="2600">
                <a:latin typeface="Calibri" pitchFamily="34" charset="0"/>
              </a:defRPr>
            </a:lvl1pPr>
            <a:lvl2pPr marL="1650248" indent="-634711">
              <a:defRPr sz="2600">
                <a:latin typeface="Trebuchet MS" pitchFamily="34" charset="0"/>
              </a:defRPr>
            </a:lvl2pPr>
            <a:lvl3pPr marL="2284960" indent="-634711">
              <a:defRPr sz="2600">
                <a:latin typeface="Trebuchet MS" pitchFamily="34" charset="0"/>
              </a:defRPr>
            </a:lvl3pPr>
            <a:lvl4pPr marL="2983142" indent="-698185">
              <a:defRPr sz="2600">
                <a:latin typeface="Trebuchet MS" pitchFamily="34" charset="0"/>
              </a:defRPr>
            </a:lvl4pPr>
            <a:lvl5pPr marL="3490913" indent="-507768">
              <a:defRPr sz="2600">
                <a:latin typeface="Trebuchet MS" pitchFamily="34" charset="0"/>
              </a:defRPr>
            </a:lvl5pPr>
          </a:lstStyle>
          <a:p>
            <a:pPr lvl="0"/>
            <a:r>
              <a:rPr lang="en-US" dirty="0" smtClean="0"/>
              <a:t>Type in or paste your text here</a:t>
            </a:r>
            <a:endParaRPr lang="en-US" dirty="0"/>
          </a:p>
        </p:txBody>
      </p:sp>
      <p:sp>
        <p:nvSpPr>
          <p:cNvPr id="19" name="Text Placeholder 5"/>
          <p:cNvSpPr>
            <a:spLocks noGrp="1"/>
          </p:cNvSpPr>
          <p:nvPr>
            <p:ph type="body" sz="quarter" idx="27" hasCustomPrompt="1"/>
          </p:nvPr>
        </p:nvSpPr>
        <p:spPr>
          <a:xfrm>
            <a:off x="33162240" y="14398598"/>
            <a:ext cx="10363200" cy="851428"/>
          </a:xfrm>
          <a:prstGeom prst="rect">
            <a:avLst/>
          </a:prstGeom>
          <a:solidFill>
            <a:schemeClr val="accent1"/>
          </a:solidFill>
        </p:spPr>
        <p:txBody>
          <a:bodyPr wrap="square" lIns="101557" tIns="101557" rIns="101557" bIns="101557" anchor="ctr" anchorCtr="0">
            <a:spAutoFit/>
          </a:bodyPr>
          <a:lstStyle>
            <a:lvl1pPr algn="ctr">
              <a:buNone/>
              <a:defRPr sz="4200" b="1" baseline="0">
                <a:solidFill>
                  <a:schemeClr val="bg1"/>
                </a:solidFill>
                <a:latin typeface="Avenir Next Regular"/>
                <a:cs typeface="Avenir Next Regular"/>
              </a:defRPr>
            </a:lvl1pPr>
          </a:lstStyle>
          <a:p>
            <a:pPr lvl="0"/>
            <a:r>
              <a:rPr lang="en-US" dirty="0" smtClean="0"/>
              <a:t>(click to edit)  REFERENCES</a:t>
            </a:r>
            <a:endParaRPr lang="en-US" dirty="0"/>
          </a:p>
        </p:txBody>
      </p:sp>
      <p:sp>
        <p:nvSpPr>
          <p:cNvPr id="20" name="Text Placeholder 3"/>
          <p:cNvSpPr>
            <a:spLocks noGrp="1"/>
          </p:cNvSpPr>
          <p:nvPr>
            <p:ph type="body" sz="quarter" idx="28" hasCustomPrompt="1"/>
          </p:nvPr>
        </p:nvSpPr>
        <p:spPr>
          <a:xfrm>
            <a:off x="33162240" y="15458053"/>
            <a:ext cx="10363200" cy="912836"/>
          </a:xfrm>
          <a:prstGeom prst="rect">
            <a:avLst/>
          </a:prstGeom>
        </p:spPr>
        <p:txBody>
          <a:bodyPr wrap="square" lIns="253884" tIns="253884" rIns="253884" bIns="253884">
            <a:spAutoFit/>
          </a:bodyPr>
          <a:lstStyle>
            <a:lvl1pPr marL="0" indent="0">
              <a:buNone/>
              <a:defRPr sz="2600">
                <a:latin typeface="Calibri" pitchFamily="34" charset="0"/>
              </a:defRPr>
            </a:lvl1pPr>
            <a:lvl2pPr marL="1650248" indent="-634711">
              <a:defRPr sz="2600">
                <a:latin typeface="Trebuchet MS" pitchFamily="34" charset="0"/>
              </a:defRPr>
            </a:lvl2pPr>
            <a:lvl3pPr marL="2284960" indent="-634711">
              <a:defRPr sz="2600">
                <a:latin typeface="Trebuchet MS" pitchFamily="34" charset="0"/>
              </a:defRPr>
            </a:lvl3pPr>
            <a:lvl4pPr marL="2983142" indent="-698185">
              <a:defRPr sz="2600">
                <a:latin typeface="Trebuchet MS" pitchFamily="34" charset="0"/>
              </a:defRPr>
            </a:lvl4pPr>
            <a:lvl5pPr marL="3490913" indent="-507768">
              <a:defRPr sz="2600">
                <a:latin typeface="Trebuchet MS" pitchFamily="34" charset="0"/>
              </a:defRPr>
            </a:lvl5pPr>
          </a:lstStyle>
          <a:p>
            <a:pPr lvl="0"/>
            <a:r>
              <a:rPr lang="en-US" dirty="0" smtClean="0"/>
              <a:t>Type in or paste your text here</a:t>
            </a:r>
            <a:endParaRPr lang="en-US" dirty="0"/>
          </a:p>
        </p:txBody>
      </p:sp>
      <p:sp>
        <p:nvSpPr>
          <p:cNvPr id="21" name="Text Placeholder 5"/>
          <p:cNvSpPr>
            <a:spLocks noGrp="1"/>
          </p:cNvSpPr>
          <p:nvPr>
            <p:ph type="body" sz="quarter" idx="29" hasCustomPrompt="1"/>
          </p:nvPr>
        </p:nvSpPr>
        <p:spPr>
          <a:xfrm>
            <a:off x="33162240" y="25805261"/>
            <a:ext cx="10363200" cy="851428"/>
          </a:xfrm>
          <a:prstGeom prst="rect">
            <a:avLst/>
          </a:prstGeom>
          <a:solidFill>
            <a:schemeClr val="accent1"/>
          </a:solidFill>
        </p:spPr>
        <p:txBody>
          <a:bodyPr wrap="square" lIns="101557" tIns="101557" rIns="101557" bIns="101557" anchor="ctr" anchorCtr="0">
            <a:spAutoFit/>
          </a:bodyPr>
          <a:lstStyle>
            <a:lvl1pPr algn="ctr">
              <a:buNone/>
              <a:defRPr sz="4200" b="1" baseline="0">
                <a:solidFill>
                  <a:schemeClr val="bg1"/>
                </a:solidFill>
                <a:latin typeface="Avenir Next Regular"/>
                <a:cs typeface="Avenir Next Regular"/>
              </a:defRPr>
            </a:lvl1pPr>
          </a:lstStyle>
          <a:p>
            <a:pPr lvl="0"/>
            <a:r>
              <a:rPr lang="en-US" dirty="0" smtClean="0"/>
              <a:t>(click to edit) CONTACT INFO</a:t>
            </a:r>
            <a:endParaRPr lang="en-US" dirty="0"/>
          </a:p>
        </p:txBody>
      </p:sp>
      <p:sp>
        <p:nvSpPr>
          <p:cNvPr id="22" name="Text Placeholder 3"/>
          <p:cNvSpPr>
            <a:spLocks noGrp="1"/>
          </p:cNvSpPr>
          <p:nvPr>
            <p:ph type="body" sz="quarter" idx="30" hasCustomPrompt="1"/>
          </p:nvPr>
        </p:nvSpPr>
        <p:spPr>
          <a:xfrm>
            <a:off x="33162240" y="26703635"/>
            <a:ext cx="10363200" cy="912836"/>
          </a:xfrm>
          <a:prstGeom prst="rect">
            <a:avLst/>
          </a:prstGeom>
        </p:spPr>
        <p:txBody>
          <a:bodyPr wrap="square" lIns="253884" tIns="253884" rIns="253884" bIns="253884">
            <a:spAutoFit/>
          </a:bodyPr>
          <a:lstStyle>
            <a:lvl1pPr marL="0" indent="0">
              <a:buNone/>
              <a:defRPr sz="2600">
                <a:latin typeface="Calibri" pitchFamily="34" charset="0"/>
              </a:defRPr>
            </a:lvl1pPr>
            <a:lvl2pPr marL="1650248" indent="-634711">
              <a:defRPr sz="2600">
                <a:latin typeface="Trebuchet MS" pitchFamily="34" charset="0"/>
              </a:defRPr>
            </a:lvl2pPr>
            <a:lvl3pPr marL="2284960" indent="-634711">
              <a:defRPr sz="2600">
                <a:latin typeface="Trebuchet MS" pitchFamily="34" charset="0"/>
              </a:defRPr>
            </a:lvl3pPr>
            <a:lvl4pPr marL="2983142" indent="-698185">
              <a:defRPr sz="2600">
                <a:latin typeface="Trebuchet MS" pitchFamily="34" charset="0"/>
              </a:defRPr>
            </a:lvl4pPr>
            <a:lvl5pPr marL="3490913" indent="-507768">
              <a:defRPr sz="2600">
                <a:latin typeface="Trebuchet MS" pitchFamily="34" charset="0"/>
              </a:defRPr>
            </a:lvl5pPr>
          </a:lstStyle>
          <a:p>
            <a:pPr lvl="0"/>
            <a:r>
              <a:rPr lang="en-US" dirty="0" smtClean="0"/>
              <a:t>Type in or paste your text here</a:t>
            </a:r>
            <a:endParaRPr lang="en-US" dirty="0"/>
          </a:p>
        </p:txBody>
      </p:sp>
      <p:sp>
        <p:nvSpPr>
          <p:cNvPr id="23" name="Text Placeholder 3"/>
          <p:cNvSpPr>
            <a:spLocks noGrp="1"/>
          </p:cNvSpPr>
          <p:nvPr>
            <p:ph type="body" sz="quarter" idx="96" hasCustomPrompt="1"/>
          </p:nvPr>
        </p:nvSpPr>
        <p:spPr>
          <a:xfrm>
            <a:off x="365760" y="15319355"/>
            <a:ext cx="10363200" cy="912836"/>
          </a:xfrm>
          <a:prstGeom prst="rect">
            <a:avLst/>
          </a:prstGeom>
        </p:spPr>
        <p:txBody>
          <a:bodyPr wrap="square" lIns="253884" tIns="253884" rIns="253884" bIns="253884">
            <a:spAutoFit/>
          </a:bodyPr>
          <a:lstStyle>
            <a:lvl1pPr marL="0" indent="0">
              <a:buNone/>
              <a:defRPr sz="2600">
                <a:latin typeface="Calibri" pitchFamily="34" charset="0"/>
              </a:defRPr>
            </a:lvl1pPr>
            <a:lvl2pPr marL="1650248" indent="-634711">
              <a:defRPr sz="2600">
                <a:latin typeface="Trebuchet MS" pitchFamily="34" charset="0"/>
              </a:defRPr>
            </a:lvl2pPr>
            <a:lvl3pPr marL="2284960" indent="-634711">
              <a:defRPr sz="2600">
                <a:latin typeface="Trebuchet MS" pitchFamily="34" charset="0"/>
              </a:defRPr>
            </a:lvl3pPr>
            <a:lvl4pPr marL="2983142" indent="-698185">
              <a:defRPr sz="2600">
                <a:latin typeface="Trebuchet MS" pitchFamily="34" charset="0"/>
              </a:defRPr>
            </a:lvl4pPr>
            <a:lvl5pPr marL="3490913" indent="-507768">
              <a:defRPr sz="2600">
                <a:latin typeface="Trebuchet MS" pitchFamily="34" charset="0"/>
              </a:defRPr>
            </a:lvl5pPr>
          </a:lstStyle>
          <a:p>
            <a:pPr lvl="0"/>
            <a:r>
              <a:rPr lang="en-US" dirty="0" smtClean="0"/>
              <a:t>Type in or paste your text here</a:t>
            </a:r>
            <a:endParaRPr lang="en-US" dirty="0"/>
          </a:p>
        </p:txBody>
      </p:sp>
      <p:sp>
        <p:nvSpPr>
          <p:cNvPr id="25" name="Picture Placeholder 13"/>
          <p:cNvSpPr>
            <a:spLocks noGrp="1"/>
          </p:cNvSpPr>
          <p:nvPr>
            <p:ph type="pic" sz="quarter" idx="135" hasCustomPrompt="1"/>
          </p:nvPr>
        </p:nvSpPr>
        <p:spPr>
          <a:xfrm>
            <a:off x="47015400" y="16802100"/>
            <a:ext cx="5486400" cy="5486400"/>
          </a:xfrm>
          <a:prstGeom prst="rect">
            <a:avLst/>
          </a:prstGeom>
          <a:solidFill>
            <a:schemeClr val="bg2"/>
          </a:solidFill>
          <a:ln>
            <a:solidFill>
              <a:schemeClr val="tx2"/>
            </a:solidFill>
          </a:ln>
          <a:effectLst/>
        </p:spPr>
        <p:txBody>
          <a:bodyPr lIns="101557" tIns="50777" rIns="101557" bIns="50777" anchor="ctr"/>
          <a:lstStyle>
            <a:lvl1pPr marL="0" indent="0" algn="ctr">
              <a:buNone/>
              <a:defRPr sz="4200" b="0" baseline="0">
                <a:solidFill>
                  <a:schemeClr val="tx2"/>
                </a:solidFill>
              </a:defRPr>
            </a:lvl1pPr>
          </a:lstStyle>
          <a:p>
            <a:r>
              <a:rPr lang="en-US" dirty="0" smtClean="0"/>
              <a:t>PICTURE PLACEHOLDER</a:t>
            </a:r>
            <a:endParaRPr lang="en-US" dirty="0"/>
          </a:p>
        </p:txBody>
      </p:sp>
      <p:sp>
        <p:nvSpPr>
          <p:cNvPr id="26" name="Text Placeholder 5"/>
          <p:cNvSpPr>
            <a:spLocks noGrp="1"/>
          </p:cNvSpPr>
          <p:nvPr>
            <p:ph type="body" sz="quarter" idx="147" hasCustomPrompt="1"/>
          </p:nvPr>
        </p:nvSpPr>
        <p:spPr>
          <a:xfrm>
            <a:off x="44605245" y="10708073"/>
            <a:ext cx="10363200" cy="851428"/>
          </a:xfrm>
          <a:prstGeom prst="rect">
            <a:avLst/>
          </a:prstGeom>
          <a:solidFill>
            <a:schemeClr val="accent5">
              <a:lumMod val="50000"/>
            </a:schemeClr>
          </a:solidFill>
        </p:spPr>
        <p:txBody>
          <a:bodyPr wrap="square" lIns="101557" tIns="101557" rIns="101557" bIns="101557" anchor="ctr" anchorCtr="0">
            <a:spAutoFit/>
          </a:bodyPr>
          <a:lstStyle>
            <a:lvl1pPr algn="ctr">
              <a:buNone/>
              <a:defRPr sz="42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29" name="Text Placeholder 5"/>
          <p:cNvSpPr>
            <a:spLocks noGrp="1"/>
          </p:cNvSpPr>
          <p:nvPr>
            <p:ph type="body" sz="quarter" idx="152" hasCustomPrompt="1"/>
          </p:nvPr>
        </p:nvSpPr>
        <p:spPr>
          <a:xfrm>
            <a:off x="44605245" y="10708073"/>
            <a:ext cx="10363200" cy="851428"/>
          </a:xfrm>
          <a:prstGeom prst="rect">
            <a:avLst/>
          </a:prstGeom>
          <a:solidFill>
            <a:schemeClr val="accent5">
              <a:lumMod val="50000"/>
            </a:schemeClr>
          </a:solidFill>
        </p:spPr>
        <p:txBody>
          <a:bodyPr wrap="square" lIns="101557" tIns="101557" rIns="101557" bIns="101557" anchor="ctr" anchorCtr="0">
            <a:spAutoFit/>
          </a:bodyPr>
          <a:lstStyle>
            <a:lvl1pPr algn="ctr">
              <a:buNone/>
              <a:defRPr sz="42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30" name="Text Placeholder 5"/>
          <p:cNvSpPr>
            <a:spLocks noGrp="1"/>
          </p:cNvSpPr>
          <p:nvPr>
            <p:ph type="body" sz="quarter" idx="153" hasCustomPrompt="1"/>
          </p:nvPr>
        </p:nvSpPr>
        <p:spPr>
          <a:xfrm>
            <a:off x="44605245" y="10708073"/>
            <a:ext cx="10363200" cy="851428"/>
          </a:xfrm>
          <a:prstGeom prst="rect">
            <a:avLst/>
          </a:prstGeom>
          <a:solidFill>
            <a:schemeClr val="accent5">
              <a:lumMod val="50000"/>
            </a:schemeClr>
          </a:solidFill>
        </p:spPr>
        <p:txBody>
          <a:bodyPr wrap="square" lIns="101557" tIns="101557" rIns="101557" bIns="101557" anchor="ctr" anchorCtr="0">
            <a:spAutoFit/>
          </a:bodyPr>
          <a:lstStyle>
            <a:lvl1pPr algn="ctr">
              <a:buNone/>
              <a:defRPr sz="42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31" name="Text Placeholder 5"/>
          <p:cNvSpPr>
            <a:spLocks noGrp="1"/>
          </p:cNvSpPr>
          <p:nvPr>
            <p:ph type="body" sz="quarter" idx="154" hasCustomPrompt="1"/>
          </p:nvPr>
        </p:nvSpPr>
        <p:spPr>
          <a:xfrm>
            <a:off x="44605245" y="10708073"/>
            <a:ext cx="10363200" cy="851428"/>
          </a:xfrm>
          <a:prstGeom prst="rect">
            <a:avLst/>
          </a:prstGeom>
          <a:solidFill>
            <a:schemeClr val="accent5">
              <a:lumMod val="50000"/>
            </a:schemeClr>
          </a:solidFill>
        </p:spPr>
        <p:txBody>
          <a:bodyPr wrap="square" lIns="101557" tIns="101557" rIns="101557" bIns="101557" anchor="ctr" anchorCtr="0">
            <a:spAutoFit/>
          </a:bodyPr>
          <a:lstStyle>
            <a:lvl1pPr algn="ctr">
              <a:buNone/>
              <a:defRPr sz="42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32" name="Text Placeholder 5"/>
          <p:cNvSpPr>
            <a:spLocks noGrp="1"/>
          </p:cNvSpPr>
          <p:nvPr>
            <p:ph type="body" sz="quarter" idx="155" hasCustomPrompt="1"/>
          </p:nvPr>
        </p:nvSpPr>
        <p:spPr>
          <a:xfrm>
            <a:off x="44605245" y="10708073"/>
            <a:ext cx="10363200" cy="851428"/>
          </a:xfrm>
          <a:prstGeom prst="rect">
            <a:avLst/>
          </a:prstGeom>
          <a:solidFill>
            <a:schemeClr val="accent5">
              <a:lumMod val="50000"/>
            </a:schemeClr>
          </a:solidFill>
        </p:spPr>
        <p:txBody>
          <a:bodyPr wrap="square" lIns="101557" tIns="101557" rIns="101557" bIns="101557" anchor="ctr" anchorCtr="0">
            <a:spAutoFit/>
          </a:bodyPr>
          <a:lstStyle>
            <a:lvl1pPr algn="ctr">
              <a:buNone/>
              <a:defRPr sz="42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33" name="Text Placeholder 5"/>
          <p:cNvSpPr>
            <a:spLocks noGrp="1"/>
          </p:cNvSpPr>
          <p:nvPr>
            <p:ph type="body" sz="quarter" idx="156" hasCustomPrompt="1"/>
          </p:nvPr>
        </p:nvSpPr>
        <p:spPr>
          <a:xfrm>
            <a:off x="44605245" y="10708073"/>
            <a:ext cx="10363200" cy="851428"/>
          </a:xfrm>
          <a:prstGeom prst="rect">
            <a:avLst/>
          </a:prstGeom>
          <a:solidFill>
            <a:schemeClr val="accent5">
              <a:lumMod val="50000"/>
            </a:schemeClr>
          </a:solidFill>
        </p:spPr>
        <p:txBody>
          <a:bodyPr wrap="square" lIns="101557" tIns="101557" rIns="101557" bIns="101557" anchor="ctr" anchorCtr="0">
            <a:spAutoFit/>
          </a:bodyPr>
          <a:lstStyle>
            <a:lvl1pPr algn="ctr">
              <a:buNone/>
              <a:defRPr sz="42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40" name="Text Placeholder 3"/>
          <p:cNvSpPr>
            <a:spLocks noGrp="1"/>
          </p:cNvSpPr>
          <p:nvPr>
            <p:ph type="body" sz="quarter" idx="163" hasCustomPrompt="1"/>
          </p:nvPr>
        </p:nvSpPr>
        <p:spPr>
          <a:xfrm>
            <a:off x="44546333" y="13514953"/>
            <a:ext cx="10363200" cy="912836"/>
          </a:xfrm>
          <a:prstGeom prst="rect">
            <a:avLst/>
          </a:prstGeom>
        </p:spPr>
        <p:txBody>
          <a:bodyPr wrap="square" lIns="253884" tIns="253884" rIns="253884" bIns="253884">
            <a:spAutoFit/>
          </a:bodyPr>
          <a:lstStyle>
            <a:lvl1pPr marL="0" indent="0">
              <a:buNone/>
              <a:defRPr sz="2600" baseline="0">
                <a:latin typeface="Calibri" pitchFamily="34" charset="0"/>
              </a:defRPr>
            </a:lvl1pPr>
            <a:lvl2pPr marL="1650248" indent="-634711">
              <a:defRPr sz="2600">
                <a:latin typeface="Trebuchet MS" pitchFamily="34" charset="0"/>
              </a:defRPr>
            </a:lvl2pPr>
            <a:lvl3pPr marL="2284960" indent="-634711">
              <a:defRPr sz="2600">
                <a:latin typeface="Trebuchet MS" pitchFamily="34" charset="0"/>
              </a:defRPr>
            </a:lvl3pPr>
            <a:lvl4pPr marL="2983142" indent="-698185">
              <a:defRPr sz="2600">
                <a:latin typeface="Trebuchet MS" pitchFamily="34" charset="0"/>
              </a:defRPr>
            </a:lvl4pPr>
            <a:lvl5pPr marL="3490913" indent="-507768">
              <a:defRPr sz="2600">
                <a:latin typeface="Trebuchet MS" pitchFamily="34" charset="0"/>
              </a:defRPr>
            </a:lvl5pPr>
          </a:lstStyle>
          <a:p>
            <a:pPr lvl="0"/>
            <a:r>
              <a:rPr lang="en-US" dirty="0" smtClean="0"/>
              <a:t>TEXT PLACEHOLDER</a:t>
            </a:r>
            <a:endParaRPr lang="en-US" dirty="0"/>
          </a:p>
        </p:txBody>
      </p:sp>
      <p:sp>
        <p:nvSpPr>
          <p:cNvPr id="41" name="Text Placeholder 3"/>
          <p:cNvSpPr>
            <a:spLocks noGrp="1"/>
          </p:cNvSpPr>
          <p:nvPr>
            <p:ph type="body" sz="quarter" idx="164" hasCustomPrompt="1"/>
          </p:nvPr>
        </p:nvSpPr>
        <p:spPr>
          <a:xfrm>
            <a:off x="44546333" y="13514953"/>
            <a:ext cx="10363200" cy="912836"/>
          </a:xfrm>
          <a:prstGeom prst="rect">
            <a:avLst/>
          </a:prstGeom>
        </p:spPr>
        <p:txBody>
          <a:bodyPr wrap="square" lIns="253884" tIns="253884" rIns="253884" bIns="253884">
            <a:spAutoFit/>
          </a:bodyPr>
          <a:lstStyle>
            <a:lvl1pPr marL="0" indent="0">
              <a:buNone/>
              <a:defRPr sz="2600" baseline="0">
                <a:latin typeface="Calibri" pitchFamily="34" charset="0"/>
              </a:defRPr>
            </a:lvl1pPr>
            <a:lvl2pPr marL="1650248" indent="-634711">
              <a:defRPr sz="2600">
                <a:latin typeface="Trebuchet MS" pitchFamily="34" charset="0"/>
              </a:defRPr>
            </a:lvl2pPr>
            <a:lvl3pPr marL="2284960" indent="-634711">
              <a:defRPr sz="2600">
                <a:latin typeface="Trebuchet MS" pitchFamily="34" charset="0"/>
              </a:defRPr>
            </a:lvl3pPr>
            <a:lvl4pPr marL="2983142" indent="-698185">
              <a:defRPr sz="2600">
                <a:latin typeface="Trebuchet MS" pitchFamily="34" charset="0"/>
              </a:defRPr>
            </a:lvl4pPr>
            <a:lvl5pPr marL="3490913" indent="-507768">
              <a:defRPr sz="2600">
                <a:latin typeface="Trebuchet MS" pitchFamily="34" charset="0"/>
              </a:defRPr>
            </a:lvl5pPr>
          </a:lstStyle>
          <a:p>
            <a:pPr lvl="0"/>
            <a:r>
              <a:rPr lang="en-US" dirty="0" smtClean="0"/>
              <a:t>TEXT PLACEHOLDER</a:t>
            </a:r>
            <a:endParaRPr lang="en-US" dirty="0"/>
          </a:p>
        </p:txBody>
      </p:sp>
      <p:sp>
        <p:nvSpPr>
          <p:cNvPr id="42" name="Text Placeholder 3"/>
          <p:cNvSpPr>
            <a:spLocks noGrp="1"/>
          </p:cNvSpPr>
          <p:nvPr>
            <p:ph type="body" sz="quarter" idx="165" hasCustomPrompt="1"/>
          </p:nvPr>
        </p:nvSpPr>
        <p:spPr>
          <a:xfrm>
            <a:off x="44546333" y="13514953"/>
            <a:ext cx="10363200" cy="912836"/>
          </a:xfrm>
          <a:prstGeom prst="rect">
            <a:avLst/>
          </a:prstGeom>
        </p:spPr>
        <p:txBody>
          <a:bodyPr wrap="square" lIns="253884" tIns="253884" rIns="253884" bIns="253884">
            <a:spAutoFit/>
          </a:bodyPr>
          <a:lstStyle>
            <a:lvl1pPr marL="0" indent="0">
              <a:buNone/>
              <a:defRPr sz="2600" baseline="0">
                <a:latin typeface="Calibri" pitchFamily="34" charset="0"/>
              </a:defRPr>
            </a:lvl1pPr>
            <a:lvl2pPr marL="1650248" indent="-634711">
              <a:defRPr sz="2600">
                <a:latin typeface="Trebuchet MS" pitchFamily="34" charset="0"/>
              </a:defRPr>
            </a:lvl2pPr>
            <a:lvl3pPr marL="2284960" indent="-634711">
              <a:defRPr sz="2600">
                <a:latin typeface="Trebuchet MS" pitchFamily="34" charset="0"/>
              </a:defRPr>
            </a:lvl3pPr>
            <a:lvl4pPr marL="2983142" indent="-698185">
              <a:defRPr sz="2600">
                <a:latin typeface="Trebuchet MS" pitchFamily="34" charset="0"/>
              </a:defRPr>
            </a:lvl4pPr>
            <a:lvl5pPr marL="3490913" indent="-507768">
              <a:defRPr sz="2600">
                <a:latin typeface="Trebuchet MS" pitchFamily="34" charset="0"/>
              </a:defRPr>
            </a:lvl5pPr>
          </a:lstStyle>
          <a:p>
            <a:pPr lvl="0"/>
            <a:r>
              <a:rPr lang="en-US" dirty="0" smtClean="0"/>
              <a:t>TEXT PLACEHOLDER</a:t>
            </a:r>
            <a:endParaRPr lang="en-US" dirty="0"/>
          </a:p>
        </p:txBody>
      </p:sp>
      <p:sp>
        <p:nvSpPr>
          <p:cNvPr id="43" name="Text Placeholder 3"/>
          <p:cNvSpPr>
            <a:spLocks noGrp="1"/>
          </p:cNvSpPr>
          <p:nvPr>
            <p:ph type="body" sz="quarter" idx="166" hasCustomPrompt="1"/>
          </p:nvPr>
        </p:nvSpPr>
        <p:spPr>
          <a:xfrm>
            <a:off x="44546333" y="13514953"/>
            <a:ext cx="10363200" cy="912836"/>
          </a:xfrm>
          <a:prstGeom prst="rect">
            <a:avLst/>
          </a:prstGeom>
        </p:spPr>
        <p:txBody>
          <a:bodyPr wrap="square" lIns="253884" tIns="253884" rIns="253884" bIns="253884">
            <a:spAutoFit/>
          </a:bodyPr>
          <a:lstStyle>
            <a:lvl1pPr marL="0" indent="0">
              <a:buNone/>
              <a:defRPr sz="2600" baseline="0">
                <a:latin typeface="Calibri" pitchFamily="34" charset="0"/>
              </a:defRPr>
            </a:lvl1pPr>
            <a:lvl2pPr marL="1650248" indent="-634711">
              <a:defRPr sz="2600">
                <a:latin typeface="Trebuchet MS" pitchFamily="34" charset="0"/>
              </a:defRPr>
            </a:lvl2pPr>
            <a:lvl3pPr marL="2284960" indent="-634711">
              <a:defRPr sz="2600">
                <a:latin typeface="Trebuchet MS" pitchFamily="34" charset="0"/>
              </a:defRPr>
            </a:lvl3pPr>
            <a:lvl4pPr marL="2983142" indent="-698185">
              <a:defRPr sz="2600">
                <a:latin typeface="Trebuchet MS" pitchFamily="34" charset="0"/>
              </a:defRPr>
            </a:lvl4pPr>
            <a:lvl5pPr marL="3490913" indent="-507768">
              <a:defRPr sz="2600">
                <a:latin typeface="Trebuchet MS" pitchFamily="34" charset="0"/>
              </a:defRPr>
            </a:lvl5pPr>
          </a:lstStyle>
          <a:p>
            <a:pPr lvl="0"/>
            <a:r>
              <a:rPr lang="en-US" dirty="0" smtClean="0"/>
              <a:t>TEXT PLACEHOLDER</a:t>
            </a:r>
            <a:endParaRPr lang="en-US" dirty="0"/>
          </a:p>
        </p:txBody>
      </p:sp>
      <p:sp>
        <p:nvSpPr>
          <p:cNvPr id="44" name="Text Placeholder 3"/>
          <p:cNvSpPr>
            <a:spLocks noGrp="1"/>
          </p:cNvSpPr>
          <p:nvPr>
            <p:ph type="body" sz="quarter" idx="167" hasCustomPrompt="1"/>
          </p:nvPr>
        </p:nvSpPr>
        <p:spPr>
          <a:xfrm>
            <a:off x="44546333" y="13514953"/>
            <a:ext cx="10363200" cy="912836"/>
          </a:xfrm>
          <a:prstGeom prst="rect">
            <a:avLst/>
          </a:prstGeom>
        </p:spPr>
        <p:txBody>
          <a:bodyPr wrap="square" lIns="253884" tIns="253884" rIns="253884" bIns="253884">
            <a:spAutoFit/>
          </a:bodyPr>
          <a:lstStyle>
            <a:lvl1pPr marL="0" indent="0">
              <a:buNone/>
              <a:defRPr sz="2600" baseline="0">
                <a:latin typeface="Calibri" pitchFamily="34" charset="0"/>
              </a:defRPr>
            </a:lvl1pPr>
            <a:lvl2pPr marL="1650248" indent="-634711">
              <a:defRPr sz="2600">
                <a:latin typeface="Trebuchet MS" pitchFamily="34" charset="0"/>
              </a:defRPr>
            </a:lvl2pPr>
            <a:lvl3pPr marL="2284960" indent="-634711">
              <a:defRPr sz="2600">
                <a:latin typeface="Trebuchet MS" pitchFamily="34" charset="0"/>
              </a:defRPr>
            </a:lvl3pPr>
            <a:lvl4pPr marL="2983142" indent="-698185">
              <a:defRPr sz="2600">
                <a:latin typeface="Trebuchet MS" pitchFamily="34" charset="0"/>
              </a:defRPr>
            </a:lvl4pPr>
            <a:lvl5pPr marL="3490913" indent="-507768">
              <a:defRPr sz="2600">
                <a:latin typeface="Trebuchet MS" pitchFamily="34" charset="0"/>
              </a:defRPr>
            </a:lvl5pPr>
          </a:lstStyle>
          <a:p>
            <a:pPr lvl="0"/>
            <a:r>
              <a:rPr lang="en-US" dirty="0" smtClean="0"/>
              <a:t>TEXT PLACEHOLDER</a:t>
            </a:r>
            <a:endParaRPr lang="en-US" dirty="0"/>
          </a:p>
        </p:txBody>
      </p:sp>
      <p:sp>
        <p:nvSpPr>
          <p:cNvPr id="45" name="Text Placeholder 3"/>
          <p:cNvSpPr>
            <a:spLocks noGrp="1"/>
          </p:cNvSpPr>
          <p:nvPr>
            <p:ph type="body" sz="quarter" idx="168" hasCustomPrompt="1"/>
          </p:nvPr>
        </p:nvSpPr>
        <p:spPr>
          <a:xfrm>
            <a:off x="44546333" y="13514953"/>
            <a:ext cx="10363200" cy="912836"/>
          </a:xfrm>
          <a:prstGeom prst="rect">
            <a:avLst/>
          </a:prstGeom>
        </p:spPr>
        <p:txBody>
          <a:bodyPr wrap="square" lIns="253884" tIns="253884" rIns="253884" bIns="253884">
            <a:spAutoFit/>
          </a:bodyPr>
          <a:lstStyle>
            <a:lvl1pPr marL="0" indent="0">
              <a:buNone/>
              <a:defRPr sz="2600" baseline="0">
                <a:latin typeface="Calibri" pitchFamily="34" charset="0"/>
              </a:defRPr>
            </a:lvl1pPr>
            <a:lvl2pPr marL="1650248" indent="-634711">
              <a:defRPr sz="2600">
                <a:latin typeface="Trebuchet MS" pitchFamily="34" charset="0"/>
              </a:defRPr>
            </a:lvl2pPr>
            <a:lvl3pPr marL="2284960" indent="-634711">
              <a:defRPr sz="2600">
                <a:latin typeface="Trebuchet MS" pitchFamily="34" charset="0"/>
              </a:defRPr>
            </a:lvl3pPr>
            <a:lvl4pPr marL="2983142" indent="-698185">
              <a:defRPr sz="2600">
                <a:latin typeface="Trebuchet MS" pitchFamily="34" charset="0"/>
              </a:defRPr>
            </a:lvl4pPr>
            <a:lvl5pPr marL="3490913" indent="-507768">
              <a:defRPr sz="2600">
                <a:latin typeface="Trebuchet MS" pitchFamily="34" charset="0"/>
              </a:defRPr>
            </a:lvl5pPr>
          </a:lstStyle>
          <a:p>
            <a:pPr lvl="0"/>
            <a:r>
              <a:rPr lang="en-US" dirty="0" smtClean="0"/>
              <a:t>TEXT PLACEHOLDER</a:t>
            </a:r>
            <a:endParaRPr lang="en-US" dirty="0"/>
          </a:p>
        </p:txBody>
      </p:sp>
      <p:sp>
        <p:nvSpPr>
          <p:cNvPr id="46" name="Text Placeholder 3"/>
          <p:cNvSpPr>
            <a:spLocks noGrp="1"/>
          </p:cNvSpPr>
          <p:nvPr>
            <p:ph type="body" sz="quarter" idx="169" hasCustomPrompt="1"/>
          </p:nvPr>
        </p:nvSpPr>
        <p:spPr>
          <a:xfrm>
            <a:off x="44546333" y="13514953"/>
            <a:ext cx="10363200" cy="912836"/>
          </a:xfrm>
          <a:prstGeom prst="rect">
            <a:avLst/>
          </a:prstGeom>
        </p:spPr>
        <p:txBody>
          <a:bodyPr wrap="square" lIns="253884" tIns="253884" rIns="253884" bIns="253884">
            <a:spAutoFit/>
          </a:bodyPr>
          <a:lstStyle>
            <a:lvl1pPr marL="0" indent="0">
              <a:buNone/>
              <a:defRPr sz="2600" baseline="0">
                <a:latin typeface="Calibri" pitchFamily="34" charset="0"/>
              </a:defRPr>
            </a:lvl1pPr>
            <a:lvl2pPr marL="1650248" indent="-634711">
              <a:defRPr sz="2600">
                <a:latin typeface="Trebuchet MS" pitchFamily="34" charset="0"/>
              </a:defRPr>
            </a:lvl2pPr>
            <a:lvl3pPr marL="2284960" indent="-634711">
              <a:defRPr sz="2600">
                <a:latin typeface="Trebuchet MS" pitchFamily="34" charset="0"/>
              </a:defRPr>
            </a:lvl3pPr>
            <a:lvl4pPr marL="2983142" indent="-698185">
              <a:defRPr sz="2600">
                <a:latin typeface="Trebuchet MS" pitchFamily="34" charset="0"/>
              </a:defRPr>
            </a:lvl4pPr>
            <a:lvl5pPr marL="3490913" indent="-507768">
              <a:defRPr sz="2600">
                <a:latin typeface="Trebuchet MS" pitchFamily="34" charset="0"/>
              </a:defRPr>
            </a:lvl5pPr>
          </a:lstStyle>
          <a:p>
            <a:pPr lvl="0"/>
            <a:r>
              <a:rPr lang="en-US" dirty="0" smtClean="0"/>
              <a:t>TEXT PLACEHOLDER</a:t>
            </a:r>
            <a:endParaRPr lang="en-US" dirty="0"/>
          </a:p>
        </p:txBody>
      </p:sp>
      <p:sp>
        <p:nvSpPr>
          <p:cNvPr id="47" name="Text Placeholder 3"/>
          <p:cNvSpPr>
            <a:spLocks noGrp="1"/>
          </p:cNvSpPr>
          <p:nvPr>
            <p:ph type="body" sz="quarter" idx="170" hasCustomPrompt="1"/>
          </p:nvPr>
        </p:nvSpPr>
        <p:spPr>
          <a:xfrm>
            <a:off x="44546333" y="13514953"/>
            <a:ext cx="10363200" cy="912836"/>
          </a:xfrm>
          <a:prstGeom prst="rect">
            <a:avLst/>
          </a:prstGeom>
        </p:spPr>
        <p:txBody>
          <a:bodyPr wrap="square" lIns="253884" tIns="253884" rIns="253884" bIns="253884">
            <a:spAutoFit/>
          </a:bodyPr>
          <a:lstStyle>
            <a:lvl1pPr marL="0" indent="0">
              <a:buNone/>
              <a:defRPr sz="2600" baseline="0">
                <a:latin typeface="Calibri" pitchFamily="34" charset="0"/>
              </a:defRPr>
            </a:lvl1pPr>
            <a:lvl2pPr marL="1650248" indent="-634711">
              <a:defRPr sz="2600">
                <a:latin typeface="Trebuchet MS" pitchFamily="34" charset="0"/>
              </a:defRPr>
            </a:lvl2pPr>
            <a:lvl3pPr marL="2284960" indent="-634711">
              <a:defRPr sz="2600">
                <a:latin typeface="Trebuchet MS" pitchFamily="34" charset="0"/>
              </a:defRPr>
            </a:lvl3pPr>
            <a:lvl4pPr marL="2983142" indent="-698185">
              <a:defRPr sz="2600">
                <a:latin typeface="Trebuchet MS" pitchFamily="34" charset="0"/>
              </a:defRPr>
            </a:lvl4pPr>
            <a:lvl5pPr marL="3490913" indent="-507768">
              <a:defRPr sz="2600">
                <a:latin typeface="Trebuchet MS" pitchFamily="34" charset="0"/>
              </a:defRPr>
            </a:lvl5pPr>
          </a:lstStyle>
          <a:p>
            <a:pPr lvl="0"/>
            <a:r>
              <a:rPr lang="en-US" dirty="0" smtClean="0"/>
              <a:t>TEXT PLACEHOLDER</a:t>
            </a:r>
            <a:endParaRPr lang="en-US" dirty="0"/>
          </a:p>
        </p:txBody>
      </p:sp>
      <p:sp>
        <p:nvSpPr>
          <p:cNvPr id="48" name="Text Placeholder 3"/>
          <p:cNvSpPr>
            <a:spLocks noGrp="1"/>
          </p:cNvSpPr>
          <p:nvPr>
            <p:ph type="body" sz="quarter" idx="171" hasCustomPrompt="1"/>
          </p:nvPr>
        </p:nvSpPr>
        <p:spPr>
          <a:xfrm>
            <a:off x="44546333" y="13514953"/>
            <a:ext cx="10363200" cy="912836"/>
          </a:xfrm>
          <a:prstGeom prst="rect">
            <a:avLst/>
          </a:prstGeom>
        </p:spPr>
        <p:txBody>
          <a:bodyPr wrap="square" lIns="253884" tIns="253884" rIns="253884" bIns="253884">
            <a:spAutoFit/>
          </a:bodyPr>
          <a:lstStyle>
            <a:lvl1pPr marL="0" indent="0">
              <a:buNone/>
              <a:defRPr sz="2600" baseline="0">
                <a:latin typeface="Calibri" pitchFamily="34" charset="0"/>
              </a:defRPr>
            </a:lvl1pPr>
            <a:lvl2pPr marL="1650248" indent="-634711">
              <a:defRPr sz="2600">
                <a:latin typeface="Trebuchet MS" pitchFamily="34" charset="0"/>
              </a:defRPr>
            </a:lvl2pPr>
            <a:lvl3pPr marL="2284960" indent="-634711">
              <a:defRPr sz="2600">
                <a:latin typeface="Trebuchet MS" pitchFamily="34" charset="0"/>
              </a:defRPr>
            </a:lvl3pPr>
            <a:lvl4pPr marL="2983142" indent="-698185">
              <a:defRPr sz="2600">
                <a:latin typeface="Trebuchet MS" pitchFamily="34" charset="0"/>
              </a:defRPr>
            </a:lvl4pPr>
            <a:lvl5pPr marL="3490913" indent="-507768">
              <a:defRPr sz="2600">
                <a:latin typeface="Trebuchet MS" pitchFamily="34" charset="0"/>
              </a:defRPr>
            </a:lvl5pPr>
          </a:lstStyle>
          <a:p>
            <a:pPr lvl="0"/>
            <a:r>
              <a:rPr lang="en-US" dirty="0" smtClean="0"/>
              <a:t>TEXT PLACEHOLDER</a:t>
            </a:r>
            <a:endParaRPr lang="en-US" dirty="0"/>
          </a:p>
        </p:txBody>
      </p:sp>
      <p:sp>
        <p:nvSpPr>
          <p:cNvPr id="49" name="Text Placeholder 3"/>
          <p:cNvSpPr>
            <a:spLocks noGrp="1"/>
          </p:cNvSpPr>
          <p:nvPr>
            <p:ph type="body" sz="quarter" idx="172" hasCustomPrompt="1"/>
          </p:nvPr>
        </p:nvSpPr>
        <p:spPr>
          <a:xfrm>
            <a:off x="44546333" y="13514953"/>
            <a:ext cx="10363200" cy="912836"/>
          </a:xfrm>
          <a:prstGeom prst="rect">
            <a:avLst/>
          </a:prstGeom>
        </p:spPr>
        <p:txBody>
          <a:bodyPr wrap="square" lIns="253884" tIns="253884" rIns="253884" bIns="253884">
            <a:spAutoFit/>
          </a:bodyPr>
          <a:lstStyle>
            <a:lvl1pPr marL="0" indent="0">
              <a:buNone/>
              <a:defRPr sz="2600" baseline="0">
                <a:latin typeface="Calibri" pitchFamily="34" charset="0"/>
              </a:defRPr>
            </a:lvl1pPr>
            <a:lvl2pPr marL="1650248" indent="-634711">
              <a:defRPr sz="2600">
                <a:latin typeface="Trebuchet MS" pitchFamily="34" charset="0"/>
              </a:defRPr>
            </a:lvl2pPr>
            <a:lvl3pPr marL="2284960" indent="-634711">
              <a:defRPr sz="2600">
                <a:latin typeface="Trebuchet MS" pitchFamily="34" charset="0"/>
              </a:defRPr>
            </a:lvl3pPr>
            <a:lvl4pPr marL="2983142" indent="-698185">
              <a:defRPr sz="2600">
                <a:latin typeface="Trebuchet MS" pitchFamily="34" charset="0"/>
              </a:defRPr>
            </a:lvl4pPr>
            <a:lvl5pPr marL="3490913" indent="-507768">
              <a:defRPr sz="2600">
                <a:latin typeface="Trebuchet MS" pitchFamily="34" charset="0"/>
              </a:defRPr>
            </a:lvl5pPr>
          </a:lstStyle>
          <a:p>
            <a:pPr lvl="0"/>
            <a:r>
              <a:rPr lang="en-US" dirty="0" smtClean="0"/>
              <a:t>TEXT PLACEHOLDER</a:t>
            </a:r>
            <a:endParaRPr lang="en-US" dirty="0"/>
          </a:p>
        </p:txBody>
      </p:sp>
      <p:sp>
        <p:nvSpPr>
          <p:cNvPr id="50" name="Text Placeholder 3"/>
          <p:cNvSpPr>
            <a:spLocks noGrp="1"/>
          </p:cNvSpPr>
          <p:nvPr>
            <p:ph type="body" sz="quarter" idx="173" hasCustomPrompt="1"/>
          </p:nvPr>
        </p:nvSpPr>
        <p:spPr>
          <a:xfrm>
            <a:off x="44546333" y="13514953"/>
            <a:ext cx="10363200" cy="912836"/>
          </a:xfrm>
          <a:prstGeom prst="rect">
            <a:avLst/>
          </a:prstGeom>
        </p:spPr>
        <p:txBody>
          <a:bodyPr wrap="square" lIns="253884" tIns="253884" rIns="253884" bIns="253884">
            <a:spAutoFit/>
          </a:bodyPr>
          <a:lstStyle>
            <a:lvl1pPr marL="0" indent="0">
              <a:buNone/>
              <a:defRPr sz="2600" baseline="0">
                <a:latin typeface="Calibri" pitchFamily="34" charset="0"/>
              </a:defRPr>
            </a:lvl1pPr>
            <a:lvl2pPr marL="1650248" indent="-634711">
              <a:defRPr sz="2600">
                <a:latin typeface="Trebuchet MS" pitchFamily="34" charset="0"/>
              </a:defRPr>
            </a:lvl2pPr>
            <a:lvl3pPr marL="2284960" indent="-634711">
              <a:defRPr sz="2600">
                <a:latin typeface="Trebuchet MS" pitchFamily="34" charset="0"/>
              </a:defRPr>
            </a:lvl3pPr>
            <a:lvl4pPr marL="2983142" indent="-698185">
              <a:defRPr sz="2600">
                <a:latin typeface="Trebuchet MS" pitchFamily="34" charset="0"/>
              </a:defRPr>
            </a:lvl4pPr>
            <a:lvl5pPr marL="3490913" indent="-507768">
              <a:defRPr sz="2600">
                <a:latin typeface="Trebuchet MS" pitchFamily="34" charset="0"/>
              </a:defRPr>
            </a:lvl5pPr>
          </a:lstStyle>
          <a:p>
            <a:pPr lvl="0"/>
            <a:r>
              <a:rPr lang="en-US" dirty="0" smtClean="0"/>
              <a:t>TEXT PLACEHOLDER</a:t>
            </a:r>
            <a:endParaRPr lang="en-US" dirty="0"/>
          </a:p>
        </p:txBody>
      </p:sp>
      <p:sp>
        <p:nvSpPr>
          <p:cNvPr id="51" name="Picture Placeholder 13"/>
          <p:cNvSpPr>
            <a:spLocks noGrp="1"/>
          </p:cNvSpPr>
          <p:nvPr>
            <p:ph type="pic" sz="quarter" idx="174" hasCustomPrompt="1"/>
          </p:nvPr>
        </p:nvSpPr>
        <p:spPr>
          <a:xfrm>
            <a:off x="47015400" y="16802100"/>
            <a:ext cx="5486400" cy="5486400"/>
          </a:xfrm>
          <a:prstGeom prst="rect">
            <a:avLst/>
          </a:prstGeom>
          <a:solidFill>
            <a:schemeClr val="bg2"/>
          </a:solidFill>
          <a:ln>
            <a:solidFill>
              <a:schemeClr val="tx2"/>
            </a:solidFill>
          </a:ln>
          <a:effectLst/>
        </p:spPr>
        <p:txBody>
          <a:bodyPr lIns="101557" tIns="50777" rIns="101557" bIns="50777" anchor="ctr"/>
          <a:lstStyle>
            <a:lvl1pPr marL="0" indent="0" algn="ctr">
              <a:buNone/>
              <a:defRPr sz="4200" b="0" baseline="0">
                <a:solidFill>
                  <a:schemeClr val="tx2"/>
                </a:solidFill>
              </a:defRPr>
            </a:lvl1pPr>
          </a:lstStyle>
          <a:p>
            <a:r>
              <a:rPr lang="en-US" dirty="0" smtClean="0"/>
              <a:t>PICTURE PLACEHOLDER</a:t>
            </a:r>
            <a:endParaRPr lang="en-US" dirty="0"/>
          </a:p>
        </p:txBody>
      </p:sp>
      <p:sp>
        <p:nvSpPr>
          <p:cNvPr id="52" name="Picture Placeholder 13"/>
          <p:cNvSpPr>
            <a:spLocks noGrp="1"/>
          </p:cNvSpPr>
          <p:nvPr>
            <p:ph type="pic" sz="quarter" idx="175" hasCustomPrompt="1"/>
          </p:nvPr>
        </p:nvSpPr>
        <p:spPr>
          <a:xfrm>
            <a:off x="47015400" y="16802100"/>
            <a:ext cx="5486400" cy="5486400"/>
          </a:xfrm>
          <a:prstGeom prst="rect">
            <a:avLst/>
          </a:prstGeom>
          <a:solidFill>
            <a:schemeClr val="bg2"/>
          </a:solidFill>
          <a:ln>
            <a:solidFill>
              <a:schemeClr val="tx2"/>
            </a:solidFill>
          </a:ln>
          <a:effectLst/>
        </p:spPr>
        <p:txBody>
          <a:bodyPr lIns="101557" tIns="50777" rIns="101557" bIns="50777" anchor="ctr"/>
          <a:lstStyle>
            <a:lvl1pPr marL="0" indent="0" algn="ctr">
              <a:buNone/>
              <a:defRPr sz="4200" b="0" baseline="0">
                <a:solidFill>
                  <a:schemeClr val="tx2"/>
                </a:solidFill>
              </a:defRPr>
            </a:lvl1pPr>
          </a:lstStyle>
          <a:p>
            <a:r>
              <a:rPr lang="en-US" dirty="0" smtClean="0"/>
              <a:t>PICTURE PLACEHOLDER</a:t>
            </a:r>
            <a:endParaRPr lang="en-US" dirty="0"/>
          </a:p>
        </p:txBody>
      </p:sp>
      <p:sp>
        <p:nvSpPr>
          <p:cNvPr id="53" name="Picture Placeholder 13"/>
          <p:cNvSpPr>
            <a:spLocks noGrp="1"/>
          </p:cNvSpPr>
          <p:nvPr>
            <p:ph type="pic" sz="quarter" idx="176" hasCustomPrompt="1"/>
          </p:nvPr>
        </p:nvSpPr>
        <p:spPr>
          <a:xfrm>
            <a:off x="47015400" y="16802100"/>
            <a:ext cx="5486400" cy="5486400"/>
          </a:xfrm>
          <a:prstGeom prst="rect">
            <a:avLst/>
          </a:prstGeom>
          <a:solidFill>
            <a:schemeClr val="bg2"/>
          </a:solidFill>
          <a:ln>
            <a:solidFill>
              <a:schemeClr val="tx2"/>
            </a:solidFill>
          </a:ln>
          <a:effectLst/>
        </p:spPr>
        <p:txBody>
          <a:bodyPr lIns="101557" tIns="50777" rIns="101557" bIns="50777" anchor="ctr"/>
          <a:lstStyle>
            <a:lvl1pPr marL="0" indent="0" algn="ctr">
              <a:buNone/>
              <a:defRPr sz="4200" b="0" baseline="0">
                <a:solidFill>
                  <a:schemeClr val="tx2"/>
                </a:solidFill>
              </a:defRPr>
            </a:lvl1pPr>
          </a:lstStyle>
          <a:p>
            <a:r>
              <a:rPr lang="en-US" dirty="0" smtClean="0"/>
              <a:t>PICTURE PLACEHOLDER</a:t>
            </a:r>
            <a:endParaRPr lang="en-US" dirty="0"/>
          </a:p>
        </p:txBody>
      </p:sp>
      <p:sp>
        <p:nvSpPr>
          <p:cNvPr id="54" name="Picture Placeholder 13"/>
          <p:cNvSpPr>
            <a:spLocks noGrp="1"/>
          </p:cNvSpPr>
          <p:nvPr>
            <p:ph type="pic" sz="quarter" idx="177" hasCustomPrompt="1"/>
          </p:nvPr>
        </p:nvSpPr>
        <p:spPr>
          <a:xfrm>
            <a:off x="47015400" y="16802100"/>
            <a:ext cx="5486400" cy="5486400"/>
          </a:xfrm>
          <a:prstGeom prst="rect">
            <a:avLst/>
          </a:prstGeom>
          <a:solidFill>
            <a:schemeClr val="bg2"/>
          </a:solidFill>
          <a:ln>
            <a:solidFill>
              <a:schemeClr val="tx2"/>
            </a:solidFill>
          </a:ln>
          <a:effectLst/>
        </p:spPr>
        <p:txBody>
          <a:bodyPr lIns="101557" tIns="50777" rIns="101557" bIns="50777" anchor="ctr"/>
          <a:lstStyle>
            <a:lvl1pPr marL="0" indent="0" algn="ctr">
              <a:buNone/>
              <a:defRPr sz="4200" b="0" baseline="0">
                <a:solidFill>
                  <a:schemeClr val="tx2"/>
                </a:solidFill>
              </a:defRPr>
            </a:lvl1pPr>
          </a:lstStyle>
          <a:p>
            <a:r>
              <a:rPr lang="en-US" dirty="0" smtClean="0"/>
              <a:t>PICTURE PLACEHOLDER</a:t>
            </a:r>
            <a:endParaRPr lang="en-US" dirty="0"/>
          </a:p>
        </p:txBody>
      </p:sp>
      <p:sp>
        <p:nvSpPr>
          <p:cNvPr id="55" name="Picture Placeholder 13"/>
          <p:cNvSpPr>
            <a:spLocks noGrp="1"/>
          </p:cNvSpPr>
          <p:nvPr>
            <p:ph type="pic" sz="quarter" idx="178" hasCustomPrompt="1"/>
          </p:nvPr>
        </p:nvSpPr>
        <p:spPr>
          <a:xfrm>
            <a:off x="47015400" y="16802100"/>
            <a:ext cx="5486400" cy="5486400"/>
          </a:xfrm>
          <a:prstGeom prst="rect">
            <a:avLst/>
          </a:prstGeom>
          <a:solidFill>
            <a:schemeClr val="bg2"/>
          </a:solidFill>
          <a:ln>
            <a:solidFill>
              <a:schemeClr val="tx2"/>
            </a:solidFill>
          </a:ln>
          <a:effectLst/>
        </p:spPr>
        <p:txBody>
          <a:bodyPr lIns="101557" tIns="50777" rIns="101557" bIns="50777" anchor="ctr"/>
          <a:lstStyle>
            <a:lvl1pPr marL="0" indent="0" algn="ctr">
              <a:buNone/>
              <a:defRPr sz="4200" b="0" baseline="0">
                <a:solidFill>
                  <a:schemeClr val="tx2"/>
                </a:solidFill>
              </a:defRPr>
            </a:lvl1pPr>
          </a:lstStyle>
          <a:p>
            <a:r>
              <a:rPr lang="en-US" dirty="0" smtClean="0"/>
              <a:t>PICTURE PLACEHOLDER</a:t>
            </a:r>
            <a:endParaRPr lang="en-US" dirty="0"/>
          </a:p>
        </p:txBody>
      </p:sp>
      <p:sp>
        <p:nvSpPr>
          <p:cNvPr id="56" name="Picture Placeholder 13"/>
          <p:cNvSpPr>
            <a:spLocks noGrp="1"/>
          </p:cNvSpPr>
          <p:nvPr>
            <p:ph type="pic" sz="quarter" idx="179" hasCustomPrompt="1"/>
          </p:nvPr>
        </p:nvSpPr>
        <p:spPr>
          <a:xfrm>
            <a:off x="47015400" y="16802100"/>
            <a:ext cx="5486400" cy="5486400"/>
          </a:xfrm>
          <a:prstGeom prst="rect">
            <a:avLst/>
          </a:prstGeom>
          <a:solidFill>
            <a:schemeClr val="bg2"/>
          </a:solidFill>
          <a:ln>
            <a:solidFill>
              <a:schemeClr val="tx2"/>
            </a:solidFill>
          </a:ln>
          <a:effectLst/>
        </p:spPr>
        <p:txBody>
          <a:bodyPr lIns="101557" tIns="50777" rIns="101557" bIns="50777" anchor="ctr"/>
          <a:lstStyle>
            <a:lvl1pPr marL="0" indent="0" algn="ctr">
              <a:buNone/>
              <a:defRPr sz="4200" b="0" baseline="0">
                <a:solidFill>
                  <a:schemeClr val="tx2"/>
                </a:solidFill>
              </a:defRPr>
            </a:lvl1pPr>
          </a:lstStyle>
          <a:p>
            <a:r>
              <a:rPr lang="en-US" dirty="0" smtClean="0"/>
              <a:t>PICTURE PLACEHOLDER</a:t>
            </a:r>
            <a:endParaRPr lang="en-US" dirty="0"/>
          </a:p>
        </p:txBody>
      </p:sp>
      <p:sp>
        <p:nvSpPr>
          <p:cNvPr id="57" name="Picture Placeholder 13"/>
          <p:cNvSpPr>
            <a:spLocks noGrp="1"/>
          </p:cNvSpPr>
          <p:nvPr>
            <p:ph type="pic" sz="quarter" idx="180" hasCustomPrompt="1"/>
          </p:nvPr>
        </p:nvSpPr>
        <p:spPr>
          <a:xfrm>
            <a:off x="47015400" y="16802100"/>
            <a:ext cx="5486400" cy="5486400"/>
          </a:xfrm>
          <a:prstGeom prst="rect">
            <a:avLst/>
          </a:prstGeom>
          <a:solidFill>
            <a:schemeClr val="bg2"/>
          </a:solidFill>
          <a:ln>
            <a:solidFill>
              <a:schemeClr val="tx2"/>
            </a:solidFill>
          </a:ln>
          <a:effectLst/>
        </p:spPr>
        <p:txBody>
          <a:bodyPr lIns="101557" tIns="50777" rIns="101557" bIns="50777" anchor="ctr"/>
          <a:lstStyle>
            <a:lvl1pPr marL="0" indent="0" algn="ctr">
              <a:buNone/>
              <a:defRPr sz="4200" b="0" baseline="0">
                <a:solidFill>
                  <a:schemeClr val="tx2"/>
                </a:solidFill>
              </a:defRPr>
            </a:lvl1pPr>
          </a:lstStyle>
          <a:p>
            <a:r>
              <a:rPr lang="en-US" dirty="0" smtClean="0"/>
              <a:t>PICTURE PLACEHOLDER</a:t>
            </a:r>
            <a:endParaRPr lang="en-US" dirty="0"/>
          </a:p>
        </p:txBody>
      </p:sp>
      <p:sp>
        <p:nvSpPr>
          <p:cNvPr id="58" name="Picture Placeholder 13"/>
          <p:cNvSpPr>
            <a:spLocks noGrp="1"/>
          </p:cNvSpPr>
          <p:nvPr>
            <p:ph type="pic" sz="quarter" idx="181" hasCustomPrompt="1"/>
          </p:nvPr>
        </p:nvSpPr>
        <p:spPr>
          <a:xfrm>
            <a:off x="47015400" y="16802100"/>
            <a:ext cx="5486400" cy="5486400"/>
          </a:xfrm>
          <a:prstGeom prst="rect">
            <a:avLst/>
          </a:prstGeom>
          <a:solidFill>
            <a:schemeClr val="bg2"/>
          </a:solidFill>
          <a:ln>
            <a:solidFill>
              <a:schemeClr val="tx2"/>
            </a:solidFill>
          </a:ln>
          <a:effectLst/>
        </p:spPr>
        <p:txBody>
          <a:bodyPr lIns="101557" tIns="50777" rIns="101557" bIns="50777" anchor="ctr"/>
          <a:lstStyle>
            <a:lvl1pPr marL="0" indent="0" algn="ctr">
              <a:buNone/>
              <a:defRPr sz="4200" b="0" baseline="0">
                <a:solidFill>
                  <a:schemeClr val="tx2"/>
                </a:solidFill>
              </a:defRPr>
            </a:lvl1pPr>
          </a:lstStyle>
          <a:p>
            <a:r>
              <a:rPr lang="en-US" dirty="0" smtClean="0"/>
              <a:t>PICTURE PLACEHOLDER</a:t>
            </a:r>
            <a:endParaRPr lang="en-US" dirty="0"/>
          </a:p>
        </p:txBody>
      </p:sp>
      <p:sp>
        <p:nvSpPr>
          <p:cNvPr id="65" name="Title 1"/>
          <p:cNvSpPr>
            <a:spLocks noGrp="1"/>
          </p:cNvSpPr>
          <p:nvPr>
            <p:ph type="title" hasCustomPrompt="1"/>
          </p:nvPr>
        </p:nvSpPr>
        <p:spPr>
          <a:xfrm>
            <a:off x="587839" y="457212"/>
            <a:ext cx="32009976" cy="1447800"/>
          </a:xfrm>
          <a:prstGeom prst="rect">
            <a:avLst/>
          </a:prstGeom>
        </p:spPr>
        <p:txBody>
          <a:bodyPr lIns="101504" tIns="50755" rIns="101504" bIns="50755" anchor="ctr" anchorCtr="0"/>
          <a:lstStyle>
            <a:lvl1pPr algn="l">
              <a:defRPr sz="10100" b="1">
                <a:latin typeface="Avenir Next Demi Bold"/>
                <a:cs typeface="Avenir Next Demi Bold"/>
              </a:defRPr>
            </a:lvl1pPr>
          </a:lstStyle>
          <a:p>
            <a:r>
              <a:rPr lang="en-US" dirty="0" smtClean="0"/>
              <a:t>Click here to add the poster title</a:t>
            </a:r>
            <a:endParaRPr lang="en-US" dirty="0"/>
          </a:p>
        </p:txBody>
      </p:sp>
      <p:sp>
        <p:nvSpPr>
          <p:cNvPr id="66" name="Text Placeholder 76"/>
          <p:cNvSpPr>
            <a:spLocks noGrp="1"/>
          </p:cNvSpPr>
          <p:nvPr>
            <p:ph type="body" sz="quarter" idx="150" hasCustomPrompt="1"/>
          </p:nvPr>
        </p:nvSpPr>
        <p:spPr>
          <a:xfrm>
            <a:off x="587829" y="3185160"/>
            <a:ext cx="31998969" cy="1280160"/>
          </a:xfrm>
          <a:prstGeom prst="rect">
            <a:avLst/>
          </a:prstGeom>
        </p:spPr>
        <p:txBody>
          <a:bodyPr lIns="101504" tIns="50759" rIns="101504" bIns="50759"/>
          <a:lstStyle>
            <a:lvl1pPr algn="l">
              <a:buFontTx/>
              <a:buNone/>
              <a:defRPr sz="6400">
                <a:solidFill>
                  <a:schemeClr val="bg1"/>
                </a:solidFill>
                <a:latin typeface="Avenir Next Regular"/>
                <a:cs typeface="Avenir Next Regular"/>
              </a:defRPr>
            </a:lvl1pPr>
            <a:lvl2pPr>
              <a:buFontTx/>
              <a:buNone/>
              <a:defRPr sz="8000"/>
            </a:lvl2pPr>
            <a:lvl3pPr>
              <a:buFontTx/>
              <a:buNone/>
              <a:defRPr sz="8000"/>
            </a:lvl3pPr>
            <a:lvl4pPr>
              <a:buFontTx/>
              <a:buNone/>
              <a:defRPr sz="8000"/>
            </a:lvl4pPr>
            <a:lvl5pPr>
              <a:buFontTx/>
              <a:buNone/>
              <a:defRPr sz="8000"/>
            </a:lvl5pPr>
          </a:lstStyle>
          <a:p>
            <a:pPr lvl="0"/>
            <a:r>
              <a:rPr lang="en-US" dirty="0" smtClean="0"/>
              <a:t>Click here to add authors</a:t>
            </a:r>
            <a:endParaRPr lang="en-US" dirty="0"/>
          </a:p>
        </p:txBody>
      </p:sp>
      <p:sp>
        <p:nvSpPr>
          <p:cNvPr id="67" name="Text Placeholder 76"/>
          <p:cNvSpPr>
            <a:spLocks noGrp="1"/>
          </p:cNvSpPr>
          <p:nvPr>
            <p:ph type="body" sz="quarter" idx="151" hasCustomPrompt="1"/>
          </p:nvPr>
        </p:nvSpPr>
        <p:spPr>
          <a:xfrm>
            <a:off x="587829" y="1905000"/>
            <a:ext cx="31998969" cy="1280160"/>
          </a:xfrm>
          <a:prstGeom prst="rect">
            <a:avLst/>
          </a:prstGeom>
        </p:spPr>
        <p:txBody>
          <a:bodyPr lIns="101504" tIns="50759" rIns="101504" bIns="50759"/>
          <a:lstStyle>
            <a:lvl1pPr algn="l">
              <a:buFontTx/>
              <a:buNone/>
              <a:defRPr sz="8600">
                <a:solidFill>
                  <a:schemeClr val="bg1"/>
                </a:solidFill>
                <a:latin typeface="Avenir Next Regular"/>
                <a:cs typeface="Avenir Next Regular"/>
              </a:defRPr>
            </a:lvl1pPr>
            <a:lvl2pPr>
              <a:buFontTx/>
              <a:buNone/>
              <a:defRPr sz="8000"/>
            </a:lvl2pPr>
            <a:lvl3pPr>
              <a:buFontTx/>
              <a:buNone/>
              <a:defRPr sz="8000"/>
            </a:lvl3pPr>
            <a:lvl4pPr>
              <a:buFontTx/>
              <a:buNone/>
              <a:defRPr sz="8000"/>
            </a:lvl4pPr>
            <a:lvl5pPr>
              <a:buFontTx/>
              <a:buNone/>
              <a:defRPr sz="8000"/>
            </a:lvl5pPr>
          </a:lstStyle>
          <a:p>
            <a:pPr lvl="0"/>
            <a:r>
              <a:rPr lang="en-US" dirty="0" smtClean="0"/>
              <a:t>Click here to add authors</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hree Columns - Xtra Wide Middle">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365760" y="6260696"/>
            <a:ext cx="10363200" cy="912580"/>
          </a:xfrm>
          <a:prstGeom prst="rect">
            <a:avLst/>
          </a:prstGeom>
        </p:spPr>
        <p:txBody>
          <a:bodyPr wrap="square" lIns="253757" tIns="253757" rIns="253757" bIns="253757">
            <a:spAutoFit/>
          </a:bodyPr>
          <a:lstStyle>
            <a:lvl1pPr marL="0" indent="0">
              <a:buNone/>
              <a:defRPr sz="2600">
                <a:latin typeface="Calibri" pitchFamily="34" charset="0"/>
              </a:defRPr>
            </a:lvl1pPr>
            <a:lvl2pPr marL="1649427" indent="-634391">
              <a:defRPr sz="2600">
                <a:latin typeface="Trebuchet MS" pitchFamily="34" charset="0"/>
              </a:defRPr>
            </a:lvl2pPr>
            <a:lvl3pPr marL="2283818" indent="-634391">
              <a:defRPr sz="2600">
                <a:latin typeface="Trebuchet MS" pitchFamily="34" charset="0"/>
              </a:defRPr>
            </a:lvl3pPr>
            <a:lvl4pPr marL="2981649" indent="-697833">
              <a:defRPr sz="2600">
                <a:latin typeface="Trebuchet MS" pitchFamily="34" charset="0"/>
              </a:defRPr>
            </a:lvl4pPr>
            <a:lvl5pPr marL="3489173" indent="-507513">
              <a:defRPr sz="26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365760" y="5242607"/>
            <a:ext cx="10363200" cy="851321"/>
          </a:xfrm>
          <a:prstGeom prst="rect">
            <a:avLst/>
          </a:prstGeom>
          <a:solidFill>
            <a:schemeClr val="accent1"/>
          </a:solidFill>
        </p:spPr>
        <p:txBody>
          <a:bodyPr lIns="101504" tIns="101504" rIns="101504" bIns="101504" anchor="ctr" anchorCtr="0">
            <a:spAutoFit/>
          </a:bodyPr>
          <a:lstStyle>
            <a:lvl1pPr algn="ctr">
              <a:buNone/>
              <a:defRPr sz="4200" b="1" baseline="0">
                <a:solidFill>
                  <a:schemeClr val="bg1"/>
                </a:solidFill>
                <a:latin typeface="Avenir Next Regular"/>
                <a:cs typeface="Avenir Next Regular"/>
              </a:defRPr>
            </a:lvl1pPr>
          </a:lstStyle>
          <a:p>
            <a:pPr lvl="0"/>
            <a:r>
              <a:rPr lang="en-US" dirty="0" smtClean="0"/>
              <a:t>(click to edit) INTRO / ABSTRACT</a:t>
            </a:r>
            <a:endParaRPr lang="en-US" dirty="0"/>
          </a:p>
        </p:txBody>
      </p:sp>
      <p:sp>
        <p:nvSpPr>
          <p:cNvPr id="20" name="Text Placeholder 5"/>
          <p:cNvSpPr>
            <a:spLocks noGrp="1"/>
          </p:cNvSpPr>
          <p:nvPr>
            <p:ph type="body" sz="quarter" idx="20" hasCustomPrompt="1"/>
          </p:nvPr>
        </p:nvSpPr>
        <p:spPr>
          <a:xfrm>
            <a:off x="365760" y="14332331"/>
            <a:ext cx="10363200" cy="851321"/>
          </a:xfrm>
          <a:prstGeom prst="rect">
            <a:avLst/>
          </a:prstGeom>
          <a:solidFill>
            <a:schemeClr val="accent1"/>
          </a:solidFill>
        </p:spPr>
        <p:txBody>
          <a:bodyPr wrap="square" lIns="101504" tIns="101504" rIns="101504" bIns="101504" anchor="ctr" anchorCtr="0">
            <a:spAutoFit/>
          </a:bodyPr>
          <a:lstStyle>
            <a:lvl1pPr algn="ctr">
              <a:buNone/>
              <a:defRPr sz="4200" b="1" baseline="0">
                <a:solidFill>
                  <a:schemeClr val="bg1"/>
                </a:solidFill>
                <a:latin typeface="Avenir Next Regular"/>
                <a:cs typeface="Avenir Next Regular"/>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11301984" y="6260696"/>
            <a:ext cx="21275040" cy="912580"/>
          </a:xfrm>
          <a:prstGeom prst="rect">
            <a:avLst/>
          </a:prstGeom>
        </p:spPr>
        <p:txBody>
          <a:bodyPr wrap="square" lIns="253757" tIns="253757" rIns="253757" bIns="253757">
            <a:spAutoFit/>
          </a:bodyPr>
          <a:lstStyle>
            <a:lvl1pPr marL="0" indent="0">
              <a:buNone/>
              <a:defRPr sz="2600">
                <a:latin typeface="Calibri" pitchFamily="34" charset="0"/>
              </a:defRPr>
            </a:lvl1pPr>
            <a:lvl2pPr marL="1649427" indent="-634391">
              <a:defRPr sz="2600">
                <a:latin typeface="Trebuchet MS" pitchFamily="34" charset="0"/>
              </a:defRPr>
            </a:lvl2pPr>
            <a:lvl3pPr marL="2283818" indent="-634391">
              <a:defRPr sz="2600">
                <a:latin typeface="Trebuchet MS" pitchFamily="34" charset="0"/>
              </a:defRPr>
            </a:lvl3pPr>
            <a:lvl4pPr marL="2981649" indent="-697833">
              <a:defRPr sz="2600">
                <a:latin typeface="Trebuchet MS" pitchFamily="34" charset="0"/>
              </a:defRPr>
            </a:lvl4pPr>
            <a:lvl5pPr marL="3489173" indent="-507513">
              <a:defRPr sz="26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1301984" y="5242607"/>
            <a:ext cx="21275040" cy="851321"/>
          </a:xfrm>
          <a:prstGeom prst="rect">
            <a:avLst/>
          </a:prstGeom>
          <a:solidFill>
            <a:schemeClr val="accent1"/>
          </a:solidFill>
        </p:spPr>
        <p:txBody>
          <a:bodyPr lIns="101504" tIns="101504" rIns="101504" bIns="101504" anchor="ctr" anchorCtr="0">
            <a:spAutoFit/>
          </a:bodyPr>
          <a:lstStyle>
            <a:lvl1pPr algn="ctr">
              <a:buNone/>
              <a:defRPr sz="4200" b="1" baseline="0">
                <a:solidFill>
                  <a:schemeClr val="bg1"/>
                </a:solidFill>
                <a:latin typeface="Avenir Next Regular"/>
                <a:cs typeface="Avenir Next Regular"/>
              </a:defRPr>
            </a:lvl1pPr>
          </a:lstStyle>
          <a:p>
            <a:pPr lvl="0"/>
            <a:r>
              <a:rPr lang="en-US" dirty="0" smtClean="0"/>
              <a:t>(click to edit)  METHODS</a:t>
            </a:r>
            <a:endParaRPr lang="en-US" dirty="0"/>
          </a:p>
        </p:txBody>
      </p:sp>
      <p:sp>
        <p:nvSpPr>
          <p:cNvPr id="23" name="Text Placeholder 3"/>
          <p:cNvSpPr>
            <a:spLocks noGrp="1"/>
          </p:cNvSpPr>
          <p:nvPr>
            <p:ph type="body" sz="quarter" idx="23" hasCustomPrompt="1"/>
          </p:nvPr>
        </p:nvSpPr>
        <p:spPr>
          <a:xfrm>
            <a:off x="11301984" y="19503713"/>
            <a:ext cx="21275040" cy="912580"/>
          </a:xfrm>
          <a:prstGeom prst="rect">
            <a:avLst/>
          </a:prstGeom>
        </p:spPr>
        <p:txBody>
          <a:bodyPr wrap="square" lIns="253757" tIns="253757" rIns="253757" bIns="253757">
            <a:spAutoFit/>
          </a:bodyPr>
          <a:lstStyle>
            <a:lvl1pPr marL="0" indent="0">
              <a:buNone/>
              <a:defRPr sz="2600">
                <a:latin typeface="Calibri" pitchFamily="34" charset="0"/>
              </a:defRPr>
            </a:lvl1pPr>
            <a:lvl2pPr marL="1649427" indent="-634391">
              <a:defRPr sz="2600">
                <a:latin typeface="Trebuchet MS" pitchFamily="34" charset="0"/>
              </a:defRPr>
            </a:lvl2pPr>
            <a:lvl3pPr marL="2283818" indent="-634391">
              <a:defRPr sz="2600">
                <a:latin typeface="Trebuchet MS" pitchFamily="34" charset="0"/>
              </a:defRPr>
            </a:lvl3pPr>
            <a:lvl4pPr marL="2981649" indent="-697833">
              <a:defRPr sz="2600">
                <a:latin typeface="Trebuchet MS" pitchFamily="34" charset="0"/>
              </a:defRPr>
            </a:lvl4pPr>
            <a:lvl5pPr marL="3489173" indent="-507513">
              <a:defRPr sz="26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1301984" y="18620630"/>
            <a:ext cx="21275040" cy="851321"/>
          </a:xfrm>
          <a:prstGeom prst="rect">
            <a:avLst/>
          </a:prstGeom>
          <a:solidFill>
            <a:schemeClr val="accent1"/>
          </a:solidFill>
        </p:spPr>
        <p:txBody>
          <a:bodyPr lIns="101504" tIns="101504" rIns="101504" bIns="101504" anchor="ctr" anchorCtr="0">
            <a:spAutoFit/>
          </a:bodyPr>
          <a:lstStyle>
            <a:lvl1pPr algn="ctr">
              <a:buNone/>
              <a:defRPr sz="4200" b="1" baseline="0">
                <a:solidFill>
                  <a:schemeClr val="bg1"/>
                </a:solidFill>
                <a:latin typeface="Avenir Next Regular"/>
                <a:cs typeface="Avenir Next Regular"/>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33162240" y="5242607"/>
            <a:ext cx="10363200" cy="851321"/>
          </a:xfrm>
          <a:prstGeom prst="rect">
            <a:avLst/>
          </a:prstGeom>
          <a:solidFill>
            <a:schemeClr val="accent1"/>
          </a:solidFill>
        </p:spPr>
        <p:txBody>
          <a:bodyPr wrap="square" lIns="101504" tIns="101504" rIns="101504" bIns="101504" anchor="ctr" anchorCtr="0">
            <a:spAutoFit/>
          </a:bodyPr>
          <a:lstStyle>
            <a:lvl1pPr algn="ctr">
              <a:buNone/>
              <a:defRPr sz="4200" b="1" baseline="0">
                <a:solidFill>
                  <a:schemeClr val="bg1"/>
                </a:solidFill>
                <a:latin typeface="Avenir Next Regular"/>
                <a:cs typeface="Avenir Next Regular"/>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33162240" y="6260696"/>
            <a:ext cx="10363200" cy="912580"/>
          </a:xfrm>
          <a:prstGeom prst="rect">
            <a:avLst/>
          </a:prstGeom>
        </p:spPr>
        <p:txBody>
          <a:bodyPr wrap="square" lIns="253757" tIns="253757" rIns="253757" bIns="253757">
            <a:spAutoFit/>
          </a:bodyPr>
          <a:lstStyle>
            <a:lvl1pPr marL="0" indent="0">
              <a:buNone/>
              <a:defRPr sz="2600">
                <a:latin typeface="Calibri" pitchFamily="34" charset="0"/>
              </a:defRPr>
            </a:lvl1pPr>
            <a:lvl2pPr marL="1649427" indent="-634391">
              <a:defRPr sz="2600">
                <a:latin typeface="Trebuchet MS" pitchFamily="34" charset="0"/>
              </a:defRPr>
            </a:lvl2pPr>
            <a:lvl3pPr marL="2283818" indent="-634391">
              <a:defRPr sz="2600">
                <a:latin typeface="Trebuchet MS" pitchFamily="34" charset="0"/>
              </a:defRPr>
            </a:lvl3pPr>
            <a:lvl4pPr marL="2981649" indent="-697833">
              <a:defRPr sz="2600">
                <a:latin typeface="Trebuchet MS" pitchFamily="34" charset="0"/>
              </a:defRPr>
            </a:lvl4pPr>
            <a:lvl5pPr marL="3489173" indent="-507513">
              <a:defRPr sz="26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33162240" y="14392552"/>
            <a:ext cx="10363200" cy="851321"/>
          </a:xfrm>
          <a:prstGeom prst="rect">
            <a:avLst/>
          </a:prstGeom>
          <a:solidFill>
            <a:schemeClr val="accent1"/>
          </a:solidFill>
        </p:spPr>
        <p:txBody>
          <a:bodyPr wrap="square" lIns="101504" tIns="101504" rIns="101504" bIns="101504" anchor="ctr" anchorCtr="0">
            <a:spAutoFit/>
          </a:bodyPr>
          <a:lstStyle>
            <a:lvl1pPr algn="ctr">
              <a:buNone/>
              <a:defRPr sz="4200" b="1" baseline="0">
                <a:solidFill>
                  <a:schemeClr val="bg1"/>
                </a:solidFill>
                <a:latin typeface="Avenir Next Regular"/>
                <a:cs typeface="Avenir Next Regular"/>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33162240" y="15313256"/>
            <a:ext cx="10363200" cy="912580"/>
          </a:xfrm>
          <a:prstGeom prst="rect">
            <a:avLst/>
          </a:prstGeom>
        </p:spPr>
        <p:txBody>
          <a:bodyPr wrap="square" lIns="253757" tIns="253757" rIns="253757" bIns="253757">
            <a:spAutoFit/>
          </a:bodyPr>
          <a:lstStyle>
            <a:lvl1pPr marL="0" indent="0">
              <a:buNone/>
              <a:defRPr sz="2600">
                <a:latin typeface="Calibri" pitchFamily="34" charset="0"/>
              </a:defRPr>
            </a:lvl1pPr>
            <a:lvl2pPr marL="1649427" indent="-634391">
              <a:defRPr sz="2600">
                <a:latin typeface="Trebuchet MS" pitchFamily="34" charset="0"/>
              </a:defRPr>
            </a:lvl2pPr>
            <a:lvl3pPr marL="2283818" indent="-634391">
              <a:defRPr sz="2600">
                <a:latin typeface="Trebuchet MS" pitchFamily="34" charset="0"/>
              </a:defRPr>
            </a:lvl3pPr>
            <a:lvl4pPr marL="2981649" indent="-697833">
              <a:defRPr sz="2600">
                <a:latin typeface="Trebuchet MS" pitchFamily="34" charset="0"/>
              </a:defRPr>
            </a:lvl4pPr>
            <a:lvl5pPr marL="3489173" indent="-507513">
              <a:defRPr sz="26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33162240" y="25799219"/>
            <a:ext cx="10363200" cy="851321"/>
          </a:xfrm>
          <a:prstGeom prst="rect">
            <a:avLst/>
          </a:prstGeom>
          <a:solidFill>
            <a:schemeClr val="accent1"/>
          </a:solidFill>
        </p:spPr>
        <p:txBody>
          <a:bodyPr wrap="square" lIns="101504" tIns="101504" rIns="101504" bIns="101504" anchor="ctr" anchorCtr="0">
            <a:spAutoFit/>
          </a:bodyPr>
          <a:lstStyle>
            <a:lvl1pPr algn="ctr">
              <a:buNone/>
              <a:defRPr sz="4200" b="1" baseline="0">
                <a:solidFill>
                  <a:schemeClr val="bg1"/>
                </a:solidFill>
                <a:latin typeface="Avenir Next Regular"/>
                <a:cs typeface="Avenir Next Regular"/>
              </a:defRPr>
            </a:lvl1pPr>
          </a:lstStyle>
          <a:p>
            <a:pPr lvl="0"/>
            <a:r>
              <a:rPr lang="en-US" dirty="0" smtClean="0"/>
              <a:t>(click to edit) CONTACT INFO</a:t>
            </a:r>
            <a:endParaRPr lang="en-US" dirty="0"/>
          </a:p>
        </p:txBody>
      </p:sp>
      <p:sp>
        <p:nvSpPr>
          <p:cNvPr id="30" name="Text Placeholder 3"/>
          <p:cNvSpPr>
            <a:spLocks noGrp="1"/>
          </p:cNvSpPr>
          <p:nvPr>
            <p:ph type="body" sz="quarter" idx="30" hasCustomPrompt="1"/>
          </p:nvPr>
        </p:nvSpPr>
        <p:spPr>
          <a:xfrm>
            <a:off x="33162240" y="26697536"/>
            <a:ext cx="10363200" cy="912580"/>
          </a:xfrm>
          <a:prstGeom prst="rect">
            <a:avLst/>
          </a:prstGeom>
        </p:spPr>
        <p:txBody>
          <a:bodyPr wrap="square" lIns="253757" tIns="253757" rIns="253757" bIns="253757">
            <a:spAutoFit/>
          </a:bodyPr>
          <a:lstStyle>
            <a:lvl1pPr marL="0" indent="0">
              <a:buNone/>
              <a:defRPr sz="2600">
                <a:latin typeface="Calibri" pitchFamily="34" charset="0"/>
              </a:defRPr>
            </a:lvl1pPr>
            <a:lvl2pPr marL="1649427" indent="-634391">
              <a:defRPr sz="2600">
                <a:latin typeface="Trebuchet MS" pitchFamily="34" charset="0"/>
              </a:defRPr>
            </a:lvl2pPr>
            <a:lvl3pPr marL="2283818" indent="-634391">
              <a:defRPr sz="2600">
                <a:latin typeface="Trebuchet MS" pitchFamily="34" charset="0"/>
              </a:defRPr>
            </a:lvl3pPr>
            <a:lvl4pPr marL="2981649" indent="-697833">
              <a:defRPr sz="2600">
                <a:latin typeface="Trebuchet MS" pitchFamily="34" charset="0"/>
              </a:defRPr>
            </a:lvl4pPr>
            <a:lvl5pPr marL="3489173" indent="-507513">
              <a:defRPr sz="26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365760" y="15313256"/>
            <a:ext cx="10363200" cy="912580"/>
          </a:xfrm>
          <a:prstGeom prst="rect">
            <a:avLst/>
          </a:prstGeom>
        </p:spPr>
        <p:txBody>
          <a:bodyPr wrap="square" lIns="253757" tIns="253757" rIns="253757" bIns="253757">
            <a:spAutoFit/>
          </a:bodyPr>
          <a:lstStyle>
            <a:lvl1pPr marL="0" indent="0">
              <a:buNone/>
              <a:defRPr sz="2600">
                <a:latin typeface="Calibri" pitchFamily="34" charset="0"/>
              </a:defRPr>
            </a:lvl1pPr>
            <a:lvl2pPr marL="1649427" indent="-634391">
              <a:defRPr sz="2600">
                <a:latin typeface="Trebuchet MS" pitchFamily="34" charset="0"/>
              </a:defRPr>
            </a:lvl2pPr>
            <a:lvl3pPr marL="2283818" indent="-634391">
              <a:defRPr sz="2600">
                <a:latin typeface="Trebuchet MS" pitchFamily="34" charset="0"/>
              </a:defRPr>
            </a:lvl3pPr>
            <a:lvl4pPr marL="2981649" indent="-697833">
              <a:defRPr sz="2600">
                <a:latin typeface="Trebuchet MS" pitchFamily="34" charset="0"/>
              </a:defRPr>
            </a:lvl4pPr>
            <a:lvl5pPr marL="3489173" indent="-507513">
              <a:defRPr sz="2600">
                <a:latin typeface="Trebuchet MS" pitchFamily="34" charset="0"/>
              </a:defRPr>
            </a:lvl5pPr>
          </a:lstStyle>
          <a:p>
            <a:pPr lvl="0"/>
            <a:r>
              <a:rPr lang="en-US" dirty="0" smtClean="0"/>
              <a:t>Type in or paste your text here</a:t>
            </a:r>
            <a:endParaRPr lang="en-US" dirty="0"/>
          </a:p>
        </p:txBody>
      </p:sp>
      <p:sp>
        <p:nvSpPr>
          <p:cNvPr id="59" name="Picture Placeholder 13"/>
          <p:cNvSpPr>
            <a:spLocks noGrp="1"/>
          </p:cNvSpPr>
          <p:nvPr>
            <p:ph type="pic" sz="quarter" idx="135" hasCustomPrompt="1"/>
          </p:nvPr>
        </p:nvSpPr>
        <p:spPr>
          <a:xfrm>
            <a:off x="47015400" y="16802100"/>
            <a:ext cx="5486400" cy="5486400"/>
          </a:xfrm>
          <a:prstGeom prst="rect">
            <a:avLst/>
          </a:prstGeom>
          <a:solidFill>
            <a:schemeClr val="bg2"/>
          </a:solidFill>
          <a:ln>
            <a:solidFill>
              <a:schemeClr val="tx2"/>
            </a:solidFill>
          </a:ln>
          <a:effectLst/>
        </p:spPr>
        <p:txBody>
          <a:bodyPr lIns="101557" tIns="50777" rIns="101557" bIns="50777" anchor="ctr"/>
          <a:lstStyle>
            <a:lvl1pPr marL="0" indent="0" algn="ctr">
              <a:buNone/>
              <a:defRPr sz="4200" b="0" baseline="0">
                <a:solidFill>
                  <a:schemeClr val="tx2"/>
                </a:solidFill>
              </a:defRPr>
            </a:lvl1pPr>
          </a:lstStyle>
          <a:p>
            <a:r>
              <a:rPr lang="en-US" dirty="0" smtClean="0"/>
              <a:t>PICTURE PLACEHOLDER</a:t>
            </a:r>
            <a:endParaRPr lang="en-US" dirty="0"/>
          </a:p>
        </p:txBody>
      </p:sp>
      <p:sp>
        <p:nvSpPr>
          <p:cNvPr id="61" name="Text Placeholder 5"/>
          <p:cNvSpPr>
            <a:spLocks noGrp="1"/>
          </p:cNvSpPr>
          <p:nvPr>
            <p:ph type="body" sz="quarter" idx="147" hasCustomPrompt="1"/>
          </p:nvPr>
        </p:nvSpPr>
        <p:spPr>
          <a:xfrm>
            <a:off x="44605245" y="10708073"/>
            <a:ext cx="10363200" cy="851428"/>
          </a:xfrm>
          <a:prstGeom prst="rect">
            <a:avLst/>
          </a:prstGeom>
          <a:solidFill>
            <a:schemeClr val="accent5">
              <a:lumMod val="50000"/>
            </a:schemeClr>
          </a:solidFill>
        </p:spPr>
        <p:txBody>
          <a:bodyPr wrap="square" lIns="101557" tIns="101557" rIns="101557" bIns="101557" anchor="ctr" anchorCtr="0">
            <a:spAutoFit/>
          </a:bodyPr>
          <a:lstStyle>
            <a:lvl1pPr algn="ctr">
              <a:buNone/>
              <a:defRPr sz="42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62" name="Text Placeholder 5"/>
          <p:cNvSpPr>
            <a:spLocks noGrp="1"/>
          </p:cNvSpPr>
          <p:nvPr>
            <p:ph type="body" sz="quarter" idx="152" hasCustomPrompt="1"/>
          </p:nvPr>
        </p:nvSpPr>
        <p:spPr>
          <a:xfrm>
            <a:off x="44605245" y="10708073"/>
            <a:ext cx="10363200" cy="851428"/>
          </a:xfrm>
          <a:prstGeom prst="rect">
            <a:avLst/>
          </a:prstGeom>
          <a:solidFill>
            <a:schemeClr val="accent5">
              <a:lumMod val="50000"/>
            </a:schemeClr>
          </a:solidFill>
        </p:spPr>
        <p:txBody>
          <a:bodyPr wrap="square" lIns="101557" tIns="101557" rIns="101557" bIns="101557" anchor="ctr" anchorCtr="0">
            <a:spAutoFit/>
          </a:bodyPr>
          <a:lstStyle>
            <a:lvl1pPr algn="ctr">
              <a:buNone/>
              <a:defRPr sz="42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63" name="Text Placeholder 5"/>
          <p:cNvSpPr>
            <a:spLocks noGrp="1"/>
          </p:cNvSpPr>
          <p:nvPr>
            <p:ph type="body" sz="quarter" idx="153" hasCustomPrompt="1"/>
          </p:nvPr>
        </p:nvSpPr>
        <p:spPr>
          <a:xfrm>
            <a:off x="44605245" y="10708073"/>
            <a:ext cx="10363200" cy="851428"/>
          </a:xfrm>
          <a:prstGeom prst="rect">
            <a:avLst/>
          </a:prstGeom>
          <a:solidFill>
            <a:schemeClr val="accent5">
              <a:lumMod val="50000"/>
            </a:schemeClr>
          </a:solidFill>
        </p:spPr>
        <p:txBody>
          <a:bodyPr wrap="square" lIns="101557" tIns="101557" rIns="101557" bIns="101557" anchor="ctr" anchorCtr="0">
            <a:spAutoFit/>
          </a:bodyPr>
          <a:lstStyle>
            <a:lvl1pPr algn="ctr">
              <a:buNone/>
              <a:defRPr sz="42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64" name="Text Placeholder 5"/>
          <p:cNvSpPr>
            <a:spLocks noGrp="1"/>
          </p:cNvSpPr>
          <p:nvPr>
            <p:ph type="body" sz="quarter" idx="154" hasCustomPrompt="1"/>
          </p:nvPr>
        </p:nvSpPr>
        <p:spPr>
          <a:xfrm>
            <a:off x="44605245" y="10708073"/>
            <a:ext cx="10363200" cy="851428"/>
          </a:xfrm>
          <a:prstGeom prst="rect">
            <a:avLst/>
          </a:prstGeom>
          <a:solidFill>
            <a:schemeClr val="accent5">
              <a:lumMod val="50000"/>
            </a:schemeClr>
          </a:solidFill>
        </p:spPr>
        <p:txBody>
          <a:bodyPr wrap="square" lIns="101557" tIns="101557" rIns="101557" bIns="101557" anchor="ctr" anchorCtr="0">
            <a:spAutoFit/>
          </a:bodyPr>
          <a:lstStyle>
            <a:lvl1pPr algn="ctr">
              <a:buNone/>
              <a:defRPr sz="42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65" name="Text Placeholder 5"/>
          <p:cNvSpPr>
            <a:spLocks noGrp="1"/>
          </p:cNvSpPr>
          <p:nvPr>
            <p:ph type="body" sz="quarter" idx="155" hasCustomPrompt="1"/>
          </p:nvPr>
        </p:nvSpPr>
        <p:spPr>
          <a:xfrm>
            <a:off x="44605245" y="10708073"/>
            <a:ext cx="10363200" cy="851428"/>
          </a:xfrm>
          <a:prstGeom prst="rect">
            <a:avLst/>
          </a:prstGeom>
          <a:solidFill>
            <a:schemeClr val="accent5">
              <a:lumMod val="50000"/>
            </a:schemeClr>
          </a:solidFill>
        </p:spPr>
        <p:txBody>
          <a:bodyPr wrap="square" lIns="101557" tIns="101557" rIns="101557" bIns="101557" anchor="ctr" anchorCtr="0">
            <a:spAutoFit/>
          </a:bodyPr>
          <a:lstStyle>
            <a:lvl1pPr algn="ctr">
              <a:buNone/>
              <a:defRPr sz="42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66" name="Text Placeholder 5"/>
          <p:cNvSpPr>
            <a:spLocks noGrp="1"/>
          </p:cNvSpPr>
          <p:nvPr>
            <p:ph type="body" sz="quarter" idx="156" hasCustomPrompt="1"/>
          </p:nvPr>
        </p:nvSpPr>
        <p:spPr>
          <a:xfrm>
            <a:off x="44605245" y="10708073"/>
            <a:ext cx="10363200" cy="851428"/>
          </a:xfrm>
          <a:prstGeom prst="rect">
            <a:avLst/>
          </a:prstGeom>
          <a:solidFill>
            <a:schemeClr val="accent5">
              <a:lumMod val="50000"/>
            </a:schemeClr>
          </a:solidFill>
        </p:spPr>
        <p:txBody>
          <a:bodyPr wrap="square" lIns="101557" tIns="101557" rIns="101557" bIns="101557" anchor="ctr" anchorCtr="0">
            <a:spAutoFit/>
          </a:bodyPr>
          <a:lstStyle>
            <a:lvl1pPr algn="ctr">
              <a:buNone/>
              <a:defRPr sz="42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67" name="Text Placeholder 5"/>
          <p:cNvSpPr>
            <a:spLocks noGrp="1"/>
          </p:cNvSpPr>
          <p:nvPr>
            <p:ph type="body" sz="quarter" idx="157" hasCustomPrompt="1"/>
          </p:nvPr>
        </p:nvSpPr>
        <p:spPr>
          <a:xfrm>
            <a:off x="44605245" y="10708073"/>
            <a:ext cx="10363200" cy="851428"/>
          </a:xfrm>
          <a:prstGeom prst="rect">
            <a:avLst/>
          </a:prstGeom>
          <a:solidFill>
            <a:schemeClr val="accent5">
              <a:lumMod val="50000"/>
            </a:schemeClr>
          </a:solidFill>
        </p:spPr>
        <p:txBody>
          <a:bodyPr wrap="square" lIns="101557" tIns="101557" rIns="101557" bIns="101557" anchor="ctr" anchorCtr="0">
            <a:spAutoFit/>
          </a:bodyPr>
          <a:lstStyle>
            <a:lvl1pPr algn="ctr">
              <a:buNone/>
              <a:defRPr sz="42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68" name="Text Placeholder 5"/>
          <p:cNvSpPr>
            <a:spLocks noGrp="1"/>
          </p:cNvSpPr>
          <p:nvPr>
            <p:ph type="body" sz="quarter" idx="158" hasCustomPrompt="1"/>
          </p:nvPr>
        </p:nvSpPr>
        <p:spPr>
          <a:xfrm>
            <a:off x="44605245" y="10708073"/>
            <a:ext cx="10363200" cy="851428"/>
          </a:xfrm>
          <a:prstGeom prst="rect">
            <a:avLst/>
          </a:prstGeom>
          <a:solidFill>
            <a:schemeClr val="accent5">
              <a:lumMod val="50000"/>
            </a:schemeClr>
          </a:solidFill>
        </p:spPr>
        <p:txBody>
          <a:bodyPr wrap="square" lIns="101557" tIns="101557" rIns="101557" bIns="101557" anchor="ctr" anchorCtr="0">
            <a:spAutoFit/>
          </a:bodyPr>
          <a:lstStyle>
            <a:lvl1pPr algn="ctr">
              <a:buNone/>
              <a:defRPr sz="42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69" name="Text Placeholder 5"/>
          <p:cNvSpPr>
            <a:spLocks noGrp="1"/>
          </p:cNvSpPr>
          <p:nvPr>
            <p:ph type="body" sz="quarter" idx="159" hasCustomPrompt="1"/>
          </p:nvPr>
        </p:nvSpPr>
        <p:spPr>
          <a:xfrm>
            <a:off x="44605245" y="10708073"/>
            <a:ext cx="10363200" cy="851428"/>
          </a:xfrm>
          <a:prstGeom prst="rect">
            <a:avLst/>
          </a:prstGeom>
          <a:solidFill>
            <a:schemeClr val="accent5">
              <a:lumMod val="50000"/>
            </a:schemeClr>
          </a:solidFill>
        </p:spPr>
        <p:txBody>
          <a:bodyPr wrap="square" lIns="101557" tIns="101557" rIns="101557" bIns="101557" anchor="ctr" anchorCtr="0">
            <a:spAutoFit/>
          </a:bodyPr>
          <a:lstStyle>
            <a:lvl1pPr algn="ctr">
              <a:buNone/>
              <a:defRPr sz="42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70" name="Text Placeholder 5"/>
          <p:cNvSpPr>
            <a:spLocks noGrp="1"/>
          </p:cNvSpPr>
          <p:nvPr>
            <p:ph type="body" sz="quarter" idx="160" hasCustomPrompt="1"/>
          </p:nvPr>
        </p:nvSpPr>
        <p:spPr>
          <a:xfrm>
            <a:off x="44605245" y="10708073"/>
            <a:ext cx="10363200" cy="851428"/>
          </a:xfrm>
          <a:prstGeom prst="rect">
            <a:avLst/>
          </a:prstGeom>
          <a:solidFill>
            <a:schemeClr val="accent5">
              <a:lumMod val="50000"/>
            </a:schemeClr>
          </a:solidFill>
        </p:spPr>
        <p:txBody>
          <a:bodyPr wrap="square" lIns="101557" tIns="101557" rIns="101557" bIns="101557" anchor="ctr" anchorCtr="0">
            <a:spAutoFit/>
          </a:bodyPr>
          <a:lstStyle>
            <a:lvl1pPr algn="ctr">
              <a:buNone/>
              <a:defRPr sz="42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75" name="Text Placeholder 3"/>
          <p:cNvSpPr>
            <a:spLocks noGrp="1"/>
          </p:cNvSpPr>
          <p:nvPr>
            <p:ph type="body" sz="quarter" idx="164" hasCustomPrompt="1"/>
          </p:nvPr>
        </p:nvSpPr>
        <p:spPr>
          <a:xfrm>
            <a:off x="44546333" y="13514953"/>
            <a:ext cx="10363200" cy="912836"/>
          </a:xfrm>
          <a:prstGeom prst="rect">
            <a:avLst/>
          </a:prstGeom>
        </p:spPr>
        <p:txBody>
          <a:bodyPr wrap="square" lIns="253884" tIns="253884" rIns="253884" bIns="253884">
            <a:spAutoFit/>
          </a:bodyPr>
          <a:lstStyle>
            <a:lvl1pPr marL="0" indent="0">
              <a:buNone/>
              <a:defRPr sz="2600" baseline="0">
                <a:latin typeface="Calibri" pitchFamily="34" charset="0"/>
              </a:defRPr>
            </a:lvl1pPr>
            <a:lvl2pPr marL="1650248" indent="-634711">
              <a:defRPr sz="2600">
                <a:latin typeface="Trebuchet MS" pitchFamily="34" charset="0"/>
              </a:defRPr>
            </a:lvl2pPr>
            <a:lvl3pPr marL="2284960" indent="-634711">
              <a:defRPr sz="2600">
                <a:latin typeface="Trebuchet MS" pitchFamily="34" charset="0"/>
              </a:defRPr>
            </a:lvl3pPr>
            <a:lvl4pPr marL="2983142" indent="-698185">
              <a:defRPr sz="2600">
                <a:latin typeface="Trebuchet MS" pitchFamily="34" charset="0"/>
              </a:defRPr>
            </a:lvl4pPr>
            <a:lvl5pPr marL="3490913" indent="-507768">
              <a:defRPr sz="26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65" hasCustomPrompt="1"/>
          </p:nvPr>
        </p:nvSpPr>
        <p:spPr>
          <a:xfrm>
            <a:off x="44546333" y="13514953"/>
            <a:ext cx="10363200" cy="912836"/>
          </a:xfrm>
          <a:prstGeom prst="rect">
            <a:avLst/>
          </a:prstGeom>
        </p:spPr>
        <p:txBody>
          <a:bodyPr wrap="square" lIns="253884" tIns="253884" rIns="253884" bIns="253884">
            <a:spAutoFit/>
          </a:bodyPr>
          <a:lstStyle>
            <a:lvl1pPr marL="0" indent="0">
              <a:buNone/>
              <a:defRPr sz="2600" baseline="0">
                <a:latin typeface="Calibri" pitchFamily="34" charset="0"/>
              </a:defRPr>
            </a:lvl1pPr>
            <a:lvl2pPr marL="1650248" indent="-634711">
              <a:defRPr sz="2600">
                <a:latin typeface="Trebuchet MS" pitchFamily="34" charset="0"/>
              </a:defRPr>
            </a:lvl2pPr>
            <a:lvl3pPr marL="2284960" indent="-634711">
              <a:defRPr sz="2600">
                <a:latin typeface="Trebuchet MS" pitchFamily="34" charset="0"/>
              </a:defRPr>
            </a:lvl3pPr>
            <a:lvl4pPr marL="2983142" indent="-698185">
              <a:defRPr sz="2600">
                <a:latin typeface="Trebuchet MS" pitchFamily="34" charset="0"/>
              </a:defRPr>
            </a:lvl4pPr>
            <a:lvl5pPr marL="3490913" indent="-507768">
              <a:defRPr sz="2600">
                <a:latin typeface="Trebuchet MS" pitchFamily="34" charset="0"/>
              </a:defRPr>
            </a:lvl5pPr>
          </a:lstStyle>
          <a:p>
            <a:pPr lvl="0"/>
            <a:r>
              <a:rPr lang="en-US" dirty="0" smtClean="0"/>
              <a:t>TEXT PLACEHOLDER</a:t>
            </a:r>
            <a:endParaRPr lang="en-US" dirty="0"/>
          </a:p>
        </p:txBody>
      </p:sp>
      <p:sp>
        <p:nvSpPr>
          <p:cNvPr id="83" name="Text Placeholder 3"/>
          <p:cNvSpPr>
            <a:spLocks noGrp="1"/>
          </p:cNvSpPr>
          <p:nvPr>
            <p:ph type="body" sz="quarter" idx="166" hasCustomPrompt="1"/>
          </p:nvPr>
        </p:nvSpPr>
        <p:spPr>
          <a:xfrm>
            <a:off x="44546333" y="13514953"/>
            <a:ext cx="10363200" cy="912836"/>
          </a:xfrm>
          <a:prstGeom prst="rect">
            <a:avLst/>
          </a:prstGeom>
        </p:spPr>
        <p:txBody>
          <a:bodyPr wrap="square" lIns="253884" tIns="253884" rIns="253884" bIns="253884">
            <a:spAutoFit/>
          </a:bodyPr>
          <a:lstStyle>
            <a:lvl1pPr marL="0" indent="0">
              <a:buNone/>
              <a:defRPr sz="2600" baseline="0">
                <a:latin typeface="Calibri" pitchFamily="34" charset="0"/>
              </a:defRPr>
            </a:lvl1pPr>
            <a:lvl2pPr marL="1650248" indent="-634711">
              <a:defRPr sz="2600">
                <a:latin typeface="Trebuchet MS" pitchFamily="34" charset="0"/>
              </a:defRPr>
            </a:lvl2pPr>
            <a:lvl3pPr marL="2284960" indent="-634711">
              <a:defRPr sz="2600">
                <a:latin typeface="Trebuchet MS" pitchFamily="34" charset="0"/>
              </a:defRPr>
            </a:lvl3pPr>
            <a:lvl4pPr marL="2983142" indent="-698185">
              <a:defRPr sz="2600">
                <a:latin typeface="Trebuchet MS" pitchFamily="34" charset="0"/>
              </a:defRPr>
            </a:lvl4pPr>
            <a:lvl5pPr marL="3490913" indent="-507768">
              <a:defRPr sz="2600">
                <a:latin typeface="Trebuchet MS" pitchFamily="34" charset="0"/>
              </a:defRPr>
            </a:lvl5pPr>
          </a:lstStyle>
          <a:p>
            <a:pPr lvl="0"/>
            <a:r>
              <a:rPr lang="en-US" dirty="0" smtClean="0"/>
              <a:t>TEXT PLACEHOLDER</a:t>
            </a:r>
            <a:endParaRPr lang="en-US" dirty="0"/>
          </a:p>
        </p:txBody>
      </p:sp>
      <p:sp>
        <p:nvSpPr>
          <p:cNvPr id="84" name="Text Placeholder 3"/>
          <p:cNvSpPr>
            <a:spLocks noGrp="1"/>
          </p:cNvSpPr>
          <p:nvPr>
            <p:ph type="body" sz="quarter" idx="167" hasCustomPrompt="1"/>
          </p:nvPr>
        </p:nvSpPr>
        <p:spPr>
          <a:xfrm>
            <a:off x="44546333" y="13514953"/>
            <a:ext cx="10363200" cy="912836"/>
          </a:xfrm>
          <a:prstGeom prst="rect">
            <a:avLst/>
          </a:prstGeom>
        </p:spPr>
        <p:txBody>
          <a:bodyPr wrap="square" lIns="253884" tIns="253884" rIns="253884" bIns="253884">
            <a:spAutoFit/>
          </a:bodyPr>
          <a:lstStyle>
            <a:lvl1pPr marL="0" indent="0">
              <a:buNone/>
              <a:defRPr sz="2600" baseline="0">
                <a:latin typeface="Calibri" pitchFamily="34" charset="0"/>
              </a:defRPr>
            </a:lvl1pPr>
            <a:lvl2pPr marL="1650248" indent="-634711">
              <a:defRPr sz="2600">
                <a:latin typeface="Trebuchet MS" pitchFamily="34" charset="0"/>
              </a:defRPr>
            </a:lvl2pPr>
            <a:lvl3pPr marL="2284960" indent="-634711">
              <a:defRPr sz="2600">
                <a:latin typeface="Trebuchet MS" pitchFamily="34" charset="0"/>
              </a:defRPr>
            </a:lvl3pPr>
            <a:lvl4pPr marL="2983142" indent="-698185">
              <a:defRPr sz="2600">
                <a:latin typeface="Trebuchet MS" pitchFamily="34" charset="0"/>
              </a:defRPr>
            </a:lvl4pPr>
            <a:lvl5pPr marL="3490913" indent="-507768">
              <a:defRPr sz="2600">
                <a:latin typeface="Trebuchet MS" pitchFamily="34" charset="0"/>
              </a:defRPr>
            </a:lvl5pPr>
          </a:lstStyle>
          <a:p>
            <a:pPr lvl="0"/>
            <a:r>
              <a:rPr lang="en-US" dirty="0" smtClean="0"/>
              <a:t>TEXT PLACEHOLDER</a:t>
            </a:r>
            <a:endParaRPr lang="en-US" dirty="0"/>
          </a:p>
        </p:txBody>
      </p:sp>
      <p:sp>
        <p:nvSpPr>
          <p:cNvPr id="85" name="Text Placeholder 3"/>
          <p:cNvSpPr>
            <a:spLocks noGrp="1"/>
          </p:cNvSpPr>
          <p:nvPr>
            <p:ph type="body" sz="quarter" idx="168" hasCustomPrompt="1"/>
          </p:nvPr>
        </p:nvSpPr>
        <p:spPr>
          <a:xfrm>
            <a:off x="44546333" y="13514953"/>
            <a:ext cx="10363200" cy="912836"/>
          </a:xfrm>
          <a:prstGeom prst="rect">
            <a:avLst/>
          </a:prstGeom>
        </p:spPr>
        <p:txBody>
          <a:bodyPr wrap="square" lIns="253884" tIns="253884" rIns="253884" bIns="253884">
            <a:spAutoFit/>
          </a:bodyPr>
          <a:lstStyle>
            <a:lvl1pPr marL="0" indent="0">
              <a:buNone/>
              <a:defRPr sz="2600" baseline="0">
                <a:latin typeface="Calibri" pitchFamily="34" charset="0"/>
              </a:defRPr>
            </a:lvl1pPr>
            <a:lvl2pPr marL="1650248" indent="-634711">
              <a:defRPr sz="2600">
                <a:latin typeface="Trebuchet MS" pitchFamily="34" charset="0"/>
              </a:defRPr>
            </a:lvl2pPr>
            <a:lvl3pPr marL="2284960" indent="-634711">
              <a:defRPr sz="2600">
                <a:latin typeface="Trebuchet MS" pitchFamily="34" charset="0"/>
              </a:defRPr>
            </a:lvl3pPr>
            <a:lvl4pPr marL="2983142" indent="-698185">
              <a:defRPr sz="2600">
                <a:latin typeface="Trebuchet MS" pitchFamily="34" charset="0"/>
              </a:defRPr>
            </a:lvl4pPr>
            <a:lvl5pPr marL="3490913" indent="-507768">
              <a:defRPr sz="2600">
                <a:latin typeface="Trebuchet MS" pitchFamily="34" charset="0"/>
              </a:defRPr>
            </a:lvl5pPr>
          </a:lstStyle>
          <a:p>
            <a:pPr lvl="0"/>
            <a:r>
              <a:rPr lang="en-US" dirty="0" smtClean="0"/>
              <a:t>TEXT PLACEHOLDER</a:t>
            </a:r>
            <a:endParaRPr lang="en-US" dirty="0"/>
          </a:p>
        </p:txBody>
      </p:sp>
      <p:sp>
        <p:nvSpPr>
          <p:cNvPr id="86" name="Text Placeholder 3"/>
          <p:cNvSpPr>
            <a:spLocks noGrp="1"/>
          </p:cNvSpPr>
          <p:nvPr>
            <p:ph type="body" sz="quarter" idx="169" hasCustomPrompt="1"/>
          </p:nvPr>
        </p:nvSpPr>
        <p:spPr>
          <a:xfrm>
            <a:off x="44546333" y="13514953"/>
            <a:ext cx="10363200" cy="912836"/>
          </a:xfrm>
          <a:prstGeom prst="rect">
            <a:avLst/>
          </a:prstGeom>
        </p:spPr>
        <p:txBody>
          <a:bodyPr wrap="square" lIns="253884" tIns="253884" rIns="253884" bIns="253884">
            <a:spAutoFit/>
          </a:bodyPr>
          <a:lstStyle>
            <a:lvl1pPr marL="0" indent="0">
              <a:buNone/>
              <a:defRPr sz="2600" baseline="0">
                <a:latin typeface="Calibri" pitchFamily="34" charset="0"/>
              </a:defRPr>
            </a:lvl1pPr>
            <a:lvl2pPr marL="1650248" indent="-634711">
              <a:defRPr sz="2600">
                <a:latin typeface="Trebuchet MS" pitchFamily="34" charset="0"/>
              </a:defRPr>
            </a:lvl2pPr>
            <a:lvl3pPr marL="2284960" indent="-634711">
              <a:defRPr sz="2600">
                <a:latin typeface="Trebuchet MS" pitchFamily="34" charset="0"/>
              </a:defRPr>
            </a:lvl3pPr>
            <a:lvl4pPr marL="2983142" indent="-698185">
              <a:defRPr sz="2600">
                <a:latin typeface="Trebuchet MS" pitchFamily="34" charset="0"/>
              </a:defRPr>
            </a:lvl4pPr>
            <a:lvl5pPr marL="3490913" indent="-507768">
              <a:defRPr sz="2600">
                <a:latin typeface="Trebuchet MS" pitchFamily="34" charset="0"/>
              </a:defRPr>
            </a:lvl5pPr>
          </a:lstStyle>
          <a:p>
            <a:pPr lvl="0"/>
            <a:r>
              <a:rPr lang="en-US" dirty="0" smtClean="0"/>
              <a:t>TEXT PLACEHOLDER</a:t>
            </a:r>
            <a:endParaRPr lang="en-US" dirty="0"/>
          </a:p>
        </p:txBody>
      </p:sp>
      <p:sp>
        <p:nvSpPr>
          <p:cNvPr id="87" name="Text Placeholder 3"/>
          <p:cNvSpPr>
            <a:spLocks noGrp="1"/>
          </p:cNvSpPr>
          <p:nvPr>
            <p:ph type="body" sz="quarter" idx="170" hasCustomPrompt="1"/>
          </p:nvPr>
        </p:nvSpPr>
        <p:spPr>
          <a:xfrm>
            <a:off x="44546333" y="13514953"/>
            <a:ext cx="10363200" cy="912836"/>
          </a:xfrm>
          <a:prstGeom prst="rect">
            <a:avLst/>
          </a:prstGeom>
        </p:spPr>
        <p:txBody>
          <a:bodyPr wrap="square" lIns="253884" tIns="253884" rIns="253884" bIns="253884">
            <a:spAutoFit/>
          </a:bodyPr>
          <a:lstStyle>
            <a:lvl1pPr marL="0" indent="0">
              <a:buNone/>
              <a:defRPr sz="2600" baseline="0">
                <a:latin typeface="Calibri" pitchFamily="34" charset="0"/>
              </a:defRPr>
            </a:lvl1pPr>
            <a:lvl2pPr marL="1650248" indent="-634711">
              <a:defRPr sz="2600">
                <a:latin typeface="Trebuchet MS" pitchFamily="34" charset="0"/>
              </a:defRPr>
            </a:lvl2pPr>
            <a:lvl3pPr marL="2284960" indent="-634711">
              <a:defRPr sz="2600">
                <a:latin typeface="Trebuchet MS" pitchFamily="34" charset="0"/>
              </a:defRPr>
            </a:lvl3pPr>
            <a:lvl4pPr marL="2983142" indent="-698185">
              <a:defRPr sz="2600">
                <a:latin typeface="Trebuchet MS" pitchFamily="34" charset="0"/>
              </a:defRPr>
            </a:lvl4pPr>
            <a:lvl5pPr marL="3490913" indent="-507768">
              <a:defRPr sz="2600">
                <a:latin typeface="Trebuchet MS" pitchFamily="34" charset="0"/>
              </a:defRPr>
            </a:lvl5pPr>
          </a:lstStyle>
          <a:p>
            <a:pPr lvl="0"/>
            <a:r>
              <a:rPr lang="en-US" dirty="0" smtClean="0"/>
              <a:t>TEXT PLACEHOLDER</a:t>
            </a:r>
            <a:endParaRPr lang="en-US" dirty="0"/>
          </a:p>
        </p:txBody>
      </p:sp>
      <p:sp>
        <p:nvSpPr>
          <p:cNvPr id="89" name="Text Placeholder 3"/>
          <p:cNvSpPr>
            <a:spLocks noGrp="1"/>
          </p:cNvSpPr>
          <p:nvPr>
            <p:ph type="body" sz="quarter" idx="171" hasCustomPrompt="1"/>
          </p:nvPr>
        </p:nvSpPr>
        <p:spPr>
          <a:xfrm>
            <a:off x="44546333" y="13514953"/>
            <a:ext cx="10363200" cy="912836"/>
          </a:xfrm>
          <a:prstGeom prst="rect">
            <a:avLst/>
          </a:prstGeom>
        </p:spPr>
        <p:txBody>
          <a:bodyPr wrap="square" lIns="253884" tIns="253884" rIns="253884" bIns="253884">
            <a:spAutoFit/>
          </a:bodyPr>
          <a:lstStyle>
            <a:lvl1pPr marL="0" indent="0">
              <a:buNone/>
              <a:defRPr sz="2600" baseline="0">
                <a:latin typeface="Calibri" pitchFamily="34" charset="0"/>
              </a:defRPr>
            </a:lvl1pPr>
            <a:lvl2pPr marL="1650248" indent="-634711">
              <a:defRPr sz="2600">
                <a:latin typeface="Trebuchet MS" pitchFamily="34" charset="0"/>
              </a:defRPr>
            </a:lvl2pPr>
            <a:lvl3pPr marL="2284960" indent="-634711">
              <a:defRPr sz="2600">
                <a:latin typeface="Trebuchet MS" pitchFamily="34" charset="0"/>
              </a:defRPr>
            </a:lvl3pPr>
            <a:lvl4pPr marL="2983142" indent="-698185">
              <a:defRPr sz="2600">
                <a:latin typeface="Trebuchet MS" pitchFamily="34" charset="0"/>
              </a:defRPr>
            </a:lvl4pPr>
            <a:lvl5pPr marL="3490913" indent="-507768">
              <a:defRPr sz="2600">
                <a:latin typeface="Trebuchet MS" pitchFamily="34" charset="0"/>
              </a:defRPr>
            </a:lvl5pPr>
          </a:lstStyle>
          <a:p>
            <a:pPr lvl="0"/>
            <a:r>
              <a:rPr lang="en-US" dirty="0" smtClean="0"/>
              <a:t>TEXT PLACEHOLDER</a:t>
            </a:r>
            <a:endParaRPr lang="en-US" dirty="0"/>
          </a:p>
        </p:txBody>
      </p:sp>
      <p:sp>
        <p:nvSpPr>
          <p:cNvPr id="92" name="Text Placeholder 3"/>
          <p:cNvSpPr>
            <a:spLocks noGrp="1"/>
          </p:cNvSpPr>
          <p:nvPr>
            <p:ph type="body" sz="quarter" idx="172" hasCustomPrompt="1"/>
          </p:nvPr>
        </p:nvSpPr>
        <p:spPr>
          <a:xfrm>
            <a:off x="44546333" y="13514953"/>
            <a:ext cx="10363200" cy="912836"/>
          </a:xfrm>
          <a:prstGeom prst="rect">
            <a:avLst/>
          </a:prstGeom>
        </p:spPr>
        <p:txBody>
          <a:bodyPr wrap="square" lIns="253884" tIns="253884" rIns="253884" bIns="253884">
            <a:spAutoFit/>
          </a:bodyPr>
          <a:lstStyle>
            <a:lvl1pPr marL="0" indent="0">
              <a:buNone/>
              <a:defRPr sz="2600" baseline="0">
                <a:latin typeface="Calibri" pitchFamily="34" charset="0"/>
              </a:defRPr>
            </a:lvl1pPr>
            <a:lvl2pPr marL="1650248" indent="-634711">
              <a:defRPr sz="2600">
                <a:latin typeface="Trebuchet MS" pitchFamily="34" charset="0"/>
              </a:defRPr>
            </a:lvl2pPr>
            <a:lvl3pPr marL="2284960" indent="-634711">
              <a:defRPr sz="2600">
                <a:latin typeface="Trebuchet MS" pitchFamily="34" charset="0"/>
              </a:defRPr>
            </a:lvl3pPr>
            <a:lvl4pPr marL="2983142" indent="-698185">
              <a:defRPr sz="2600">
                <a:latin typeface="Trebuchet MS" pitchFamily="34" charset="0"/>
              </a:defRPr>
            </a:lvl4pPr>
            <a:lvl5pPr marL="3490913" indent="-507768">
              <a:defRPr sz="2600">
                <a:latin typeface="Trebuchet MS" pitchFamily="34" charset="0"/>
              </a:defRPr>
            </a:lvl5pPr>
          </a:lstStyle>
          <a:p>
            <a:pPr lvl="0"/>
            <a:r>
              <a:rPr lang="en-US" dirty="0" smtClean="0"/>
              <a:t>TEXT PLACEHOLDER</a:t>
            </a:r>
            <a:endParaRPr lang="en-US" dirty="0"/>
          </a:p>
        </p:txBody>
      </p:sp>
      <p:sp>
        <p:nvSpPr>
          <p:cNvPr id="98" name="Picture Placeholder 13"/>
          <p:cNvSpPr>
            <a:spLocks noGrp="1"/>
          </p:cNvSpPr>
          <p:nvPr>
            <p:ph type="pic" sz="quarter" idx="174" hasCustomPrompt="1"/>
          </p:nvPr>
        </p:nvSpPr>
        <p:spPr>
          <a:xfrm>
            <a:off x="47015400" y="16802100"/>
            <a:ext cx="5486400" cy="5486400"/>
          </a:xfrm>
          <a:prstGeom prst="rect">
            <a:avLst/>
          </a:prstGeom>
          <a:solidFill>
            <a:schemeClr val="bg2"/>
          </a:solidFill>
          <a:ln>
            <a:solidFill>
              <a:schemeClr val="tx2"/>
            </a:solidFill>
          </a:ln>
          <a:effectLst/>
        </p:spPr>
        <p:txBody>
          <a:bodyPr lIns="101557" tIns="50777" rIns="101557" bIns="50777" anchor="ctr"/>
          <a:lstStyle>
            <a:lvl1pPr marL="0" indent="0" algn="ctr">
              <a:buNone/>
              <a:defRPr sz="4200" b="0" baseline="0">
                <a:solidFill>
                  <a:schemeClr val="tx2"/>
                </a:solidFill>
              </a:defRPr>
            </a:lvl1pPr>
          </a:lstStyle>
          <a:p>
            <a:r>
              <a:rPr lang="en-US" dirty="0" smtClean="0"/>
              <a:t>PICTURE PLACEHOLDER</a:t>
            </a:r>
            <a:endParaRPr lang="en-US" dirty="0"/>
          </a:p>
        </p:txBody>
      </p:sp>
      <p:sp>
        <p:nvSpPr>
          <p:cNvPr id="103" name="Picture Placeholder 13"/>
          <p:cNvSpPr>
            <a:spLocks noGrp="1"/>
          </p:cNvSpPr>
          <p:nvPr>
            <p:ph type="pic" sz="quarter" idx="175" hasCustomPrompt="1"/>
          </p:nvPr>
        </p:nvSpPr>
        <p:spPr>
          <a:xfrm>
            <a:off x="47015400" y="16802100"/>
            <a:ext cx="5486400" cy="5486400"/>
          </a:xfrm>
          <a:prstGeom prst="rect">
            <a:avLst/>
          </a:prstGeom>
          <a:solidFill>
            <a:schemeClr val="bg2"/>
          </a:solidFill>
          <a:ln>
            <a:solidFill>
              <a:schemeClr val="tx2"/>
            </a:solidFill>
          </a:ln>
          <a:effectLst/>
        </p:spPr>
        <p:txBody>
          <a:bodyPr lIns="101557" tIns="50777" rIns="101557" bIns="50777" anchor="ctr"/>
          <a:lstStyle>
            <a:lvl1pPr marL="0" indent="0" algn="ctr">
              <a:buNone/>
              <a:defRPr sz="4200" b="0" baseline="0">
                <a:solidFill>
                  <a:schemeClr val="tx2"/>
                </a:solidFill>
              </a:defRPr>
            </a:lvl1pPr>
          </a:lstStyle>
          <a:p>
            <a:r>
              <a:rPr lang="en-US" dirty="0" smtClean="0"/>
              <a:t>PICTURE PLACEHOLDER</a:t>
            </a:r>
            <a:endParaRPr lang="en-US" dirty="0"/>
          </a:p>
        </p:txBody>
      </p:sp>
      <p:sp>
        <p:nvSpPr>
          <p:cNvPr id="111" name="Picture Placeholder 13"/>
          <p:cNvSpPr>
            <a:spLocks noGrp="1"/>
          </p:cNvSpPr>
          <p:nvPr>
            <p:ph type="pic" sz="quarter" idx="176" hasCustomPrompt="1"/>
          </p:nvPr>
        </p:nvSpPr>
        <p:spPr>
          <a:xfrm>
            <a:off x="47015400" y="16802100"/>
            <a:ext cx="5486400" cy="5486400"/>
          </a:xfrm>
          <a:prstGeom prst="rect">
            <a:avLst/>
          </a:prstGeom>
          <a:solidFill>
            <a:schemeClr val="bg2"/>
          </a:solidFill>
          <a:ln>
            <a:solidFill>
              <a:schemeClr val="tx2"/>
            </a:solidFill>
          </a:ln>
          <a:effectLst/>
        </p:spPr>
        <p:txBody>
          <a:bodyPr lIns="101557" tIns="50777" rIns="101557" bIns="50777" anchor="ctr"/>
          <a:lstStyle>
            <a:lvl1pPr marL="0" indent="0" algn="ctr">
              <a:buNone/>
              <a:defRPr sz="42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77" hasCustomPrompt="1"/>
          </p:nvPr>
        </p:nvSpPr>
        <p:spPr>
          <a:xfrm>
            <a:off x="47015400" y="16802100"/>
            <a:ext cx="5486400" cy="5486400"/>
          </a:xfrm>
          <a:prstGeom prst="rect">
            <a:avLst/>
          </a:prstGeom>
          <a:solidFill>
            <a:schemeClr val="bg2"/>
          </a:solidFill>
          <a:ln>
            <a:solidFill>
              <a:schemeClr val="tx2"/>
            </a:solidFill>
          </a:ln>
          <a:effectLst/>
        </p:spPr>
        <p:txBody>
          <a:bodyPr lIns="101557" tIns="50777" rIns="101557" bIns="50777" anchor="ctr"/>
          <a:lstStyle>
            <a:lvl1pPr marL="0" indent="0" algn="ctr">
              <a:buNone/>
              <a:defRPr sz="4200" b="0" baseline="0">
                <a:solidFill>
                  <a:schemeClr val="tx2"/>
                </a:solidFill>
              </a:defRPr>
            </a:lvl1pPr>
          </a:lstStyle>
          <a:p>
            <a:r>
              <a:rPr lang="en-US" dirty="0" smtClean="0"/>
              <a:t>PICTURE PLACEHOLDER</a:t>
            </a:r>
            <a:endParaRPr lang="en-US" dirty="0"/>
          </a:p>
        </p:txBody>
      </p:sp>
      <p:sp>
        <p:nvSpPr>
          <p:cNvPr id="126" name="Picture Placeholder 13"/>
          <p:cNvSpPr>
            <a:spLocks noGrp="1"/>
          </p:cNvSpPr>
          <p:nvPr>
            <p:ph type="pic" sz="quarter" idx="178" hasCustomPrompt="1"/>
          </p:nvPr>
        </p:nvSpPr>
        <p:spPr>
          <a:xfrm>
            <a:off x="47015400" y="16802100"/>
            <a:ext cx="5486400" cy="5486400"/>
          </a:xfrm>
          <a:prstGeom prst="rect">
            <a:avLst/>
          </a:prstGeom>
          <a:solidFill>
            <a:schemeClr val="bg2"/>
          </a:solidFill>
          <a:ln>
            <a:solidFill>
              <a:schemeClr val="tx2"/>
            </a:solidFill>
          </a:ln>
          <a:effectLst/>
        </p:spPr>
        <p:txBody>
          <a:bodyPr lIns="101557" tIns="50777" rIns="101557" bIns="50777" anchor="ctr"/>
          <a:lstStyle>
            <a:lvl1pPr marL="0" indent="0" algn="ctr">
              <a:buNone/>
              <a:defRPr sz="4200" b="0" baseline="0">
                <a:solidFill>
                  <a:schemeClr val="tx2"/>
                </a:solidFill>
              </a:defRPr>
            </a:lvl1pPr>
          </a:lstStyle>
          <a:p>
            <a:r>
              <a:rPr lang="en-US" dirty="0" smtClean="0"/>
              <a:t>PICTURE PLACEHOLDER</a:t>
            </a:r>
            <a:endParaRPr lang="en-US" dirty="0"/>
          </a:p>
        </p:txBody>
      </p:sp>
      <p:sp>
        <p:nvSpPr>
          <p:cNvPr id="127" name="Picture Placeholder 13"/>
          <p:cNvSpPr>
            <a:spLocks noGrp="1"/>
          </p:cNvSpPr>
          <p:nvPr>
            <p:ph type="pic" sz="quarter" idx="179" hasCustomPrompt="1"/>
          </p:nvPr>
        </p:nvSpPr>
        <p:spPr>
          <a:xfrm>
            <a:off x="47015400" y="16802100"/>
            <a:ext cx="5486400" cy="5486400"/>
          </a:xfrm>
          <a:prstGeom prst="rect">
            <a:avLst/>
          </a:prstGeom>
          <a:solidFill>
            <a:schemeClr val="bg2"/>
          </a:solidFill>
          <a:ln>
            <a:solidFill>
              <a:schemeClr val="tx2"/>
            </a:solidFill>
          </a:ln>
          <a:effectLst/>
        </p:spPr>
        <p:txBody>
          <a:bodyPr lIns="101557" tIns="50777" rIns="101557" bIns="50777" anchor="ctr"/>
          <a:lstStyle>
            <a:lvl1pPr marL="0" indent="0" algn="ctr">
              <a:buNone/>
              <a:defRPr sz="4200" b="0" baseline="0">
                <a:solidFill>
                  <a:schemeClr val="tx2"/>
                </a:solidFill>
              </a:defRPr>
            </a:lvl1pPr>
          </a:lstStyle>
          <a:p>
            <a:r>
              <a:rPr lang="en-US" dirty="0" smtClean="0"/>
              <a:t>PICTURE PLACEHOLDER</a:t>
            </a:r>
            <a:endParaRPr lang="en-US" dirty="0"/>
          </a:p>
        </p:txBody>
      </p:sp>
      <p:sp>
        <p:nvSpPr>
          <p:cNvPr id="128" name="Picture Placeholder 13"/>
          <p:cNvSpPr>
            <a:spLocks noGrp="1"/>
          </p:cNvSpPr>
          <p:nvPr>
            <p:ph type="pic" sz="quarter" idx="180" hasCustomPrompt="1"/>
          </p:nvPr>
        </p:nvSpPr>
        <p:spPr>
          <a:xfrm>
            <a:off x="47015400" y="16802100"/>
            <a:ext cx="5486400" cy="5486400"/>
          </a:xfrm>
          <a:prstGeom prst="rect">
            <a:avLst/>
          </a:prstGeom>
          <a:solidFill>
            <a:schemeClr val="bg2"/>
          </a:solidFill>
          <a:ln>
            <a:solidFill>
              <a:schemeClr val="tx2"/>
            </a:solidFill>
          </a:ln>
          <a:effectLst/>
        </p:spPr>
        <p:txBody>
          <a:bodyPr lIns="101557" tIns="50777" rIns="101557" bIns="50777" anchor="ctr"/>
          <a:lstStyle>
            <a:lvl1pPr marL="0" indent="0" algn="ctr">
              <a:buNone/>
              <a:defRPr sz="4200" b="0" baseline="0">
                <a:solidFill>
                  <a:schemeClr val="tx2"/>
                </a:solidFill>
              </a:defRPr>
            </a:lvl1pPr>
          </a:lstStyle>
          <a:p>
            <a:r>
              <a:rPr lang="en-US" dirty="0" smtClean="0"/>
              <a:t>PICTURE PLACEHOLDER</a:t>
            </a:r>
            <a:endParaRPr lang="en-US" dirty="0"/>
          </a:p>
        </p:txBody>
      </p:sp>
      <p:sp>
        <p:nvSpPr>
          <p:cNvPr id="129" name="Picture Placeholder 13"/>
          <p:cNvSpPr>
            <a:spLocks noGrp="1"/>
          </p:cNvSpPr>
          <p:nvPr>
            <p:ph type="pic" sz="quarter" idx="181" hasCustomPrompt="1"/>
          </p:nvPr>
        </p:nvSpPr>
        <p:spPr>
          <a:xfrm>
            <a:off x="47015400" y="16802100"/>
            <a:ext cx="5486400" cy="5486400"/>
          </a:xfrm>
          <a:prstGeom prst="rect">
            <a:avLst/>
          </a:prstGeom>
          <a:solidFill>
            <a:schemeClr val="bg2"/>
          </a:solidFill>
          <a:ln>
            <a:solidFill>
              <a:schemeClr val="tx2"/>
            </a:solidFill>
          </a:ln>
          <a:effectLst/>
        </p:spPr>
        <p:txBody>
          <a:bodyPr lIns="101557" tIns="50777" rIns="101557" bIns="50777" anchor="ctr"/>
          <a:lstStyle>
            <a:lvl1pPr marL="0" indent="0" algn="ctr">
              <a:buNone/>
              <a:defRPr sz="4200" b="0" baseline="0">
                <a:solidFill>
                  <a:schemeClr val="tx2"/>
                </a:solidFill>
              </a:defRPr>
            </a:lvl1pPr>
          </a:lstStyle>
          <a:p>
            <a:r>
              <a:rPr lang="en-US" dirty="0" smtClean="0"/>
              <a:t>PICTURE PLACEHOLDER</a:t>
            </a:r>
            <a:endParaRPr lang="en-US" dirty="0"/>
          </a:p>
        </p:txBody>
      </p:sp>
      <p:sp>
        <p:nvSpPr>
          <p:cNvPr id="130" name="Picture Placeholder 13"/>
          <p:cNvSpPr>
            <a:spLocks noGrp="1"/>
          </p:cNvSpPr>
          <p:nvPr>
            <p:ph type="pic" sz="quarter" idx="182" hasCustomPrompt="1"/>
          </p:nvPr>
        </p:nvSpPr>
        <p:spPr>
          <a:xfrm>
            <a:off x="47015400" y="16802100"/>
            <a:ext cx="5486400" cy="5486400"/>
          </a:xfrm>
          <a:prstGeom prst="rect">
            <a:avLst/>
          </a:prstGeom>
          <a:solidFill>
            <a:schemeClr val="bg2"/>
          </a:solidFill>
          <a:ln>
            <a:solidFill>
              <a:schemeClr val="tx2"/>
            </a:solidFill>
          </a:ln>
          <a:effectLst/>
        </p:spPr>
        <p:txBody>
          <a:bodyPr lIns="101557" tIns="50777" rIns="101557" bIns="50777" anchor="ctr"/>
          <a:lstStyle>
            <a:lvl1pPr marL="0" indent="0" algn="ctr">
              <a:buNone/>
              <a:defRPr sz="4200" b="0" baseline="0">
                <a:solidFill>
                  <a:schemeClr val="tx2"/>
                </a:solidFill>
              </a:defRPr>
            </a:lvl1pPr>
          </a:lstStyle>
          <a:p>
            <a:r>
              <a:rPr lang="en-US" dirty="0" smtClean="0"/>
              <a:t>PICTURE PLACEHOLDER</a:t>
            </a:r>
            <a:endParaRPr lang="en-US" dirty="0"/>
          </a:p>
        </p:txBody>
      </p:sp>
      <p:sp>
        <p:nvSpPr>
          <p:cNvPr id="73" name="Title 1"/>
          <p:cNvSpPr>
            <a:spLocks noGrp="1"/>
          </p:cNvSpPr>
          <p:nvPr>
            <p:ph type="title" hasCustomPrompt="1"/>
          </p:nvPr>
        </p:nvSpPr>
        <p:spPr>
          <a:xfrm>
            <a:off x="587839" y="457212"/>
            <a:ext cx="32009976" cy="1447800"/>
          </a:xfrm>
          <a:prstGeom prst="rect">
            <a:avLst/>
          </a:prstGeom>
        </p:spPr>
        <p:txBody>
          <a:bodyPr lIns="101504" tIns="50755" rIns="101504" bIns="50755" anchor="ctr" anchorCtr="0"/>
          <a:lstStyle>
            <a:lvl1pPr algn="l">
              <a:defRPr sz="10100" b="1">
                <a:latin typeface="Avenir Next Demi Bold"/>
                <a:cs typeface="Avenir Next Demi Bold"/>
              </a:defRPr>
            </a:lvl1pPr>
          </a:lstStyle>
          <a:p>
            <a:r>
              <a:rPr lang="en-US" dirty="0" smtClean="0"/>
              <a:t>Click here to add the poster title</a:t>
            </a:r>
            <a:endParaRPr lang="en-US" dirty="0"/>
          </a:p>
        </p:txBody>
      </p:sp>
      <p:sp>
        <p:nvSpPr>
          <p:cNvPr id="76" name="Text Placeholder 76"/>
          <p:cNvSpPr>
            <a:spLocks noGrp="1"/>
          </p:cNvSpPr>
          <p:nvPr>
            <p:ph type="body" sz="quarter" idx="150" hasCustomPrompt="1"/>
          </p:nvPr>
        </p:nvSpPr>
        <p:spPr>
          <a:xfrm>
            <a:off x="587829" y="3185160"/>
            <a:ext cx="31998969" cy="1280160"/>
          </a:xfrm>
          <a:prstGeom prst="rect">
            <a:avLst/>
          </a:prstGeom>
        </p:spPr>
        <p:txBody>
          <a:bodyPr lIns="101504" tIns="50759" rIns="101504" bIns="50759"/>
          <a:lstStyle>
            <a:lvl1pPr algn="l">
              <a:buFontTx/>
              <a:buNone/>
              <a:defRPr sz="6400">
                <a:solidFill>
                  <a:schemeClr val="bg1"/>
                </a:solidFill>
                <a:latin typeface="Avenir Next Regular"/>
                <a:cs typeface="Avenir Next Regular"/>
              </a:defRPr>
            </a:lvl1pPr>
            <a:lvl2pPr>
              <a:buFontTx/>
              <a:buNone/>
              <a:defRPr sz="8000"/>
            </a:lvl2pPr>
            <a:lvl3pPr>
              <a:buFontTx/>
              <a:buNone/>
              <a:defRPr sz="8000"/>
            </a:lvl3pPr>
            <a:lvl4pPr>
              <a:buFontTx/>
              <a:buNone/>
              <a:defRPr sz="8000"/>
            </a:lvl4pPr>
            <a:lvl5pPr>
              <a:buFontTx/>
              <a:buNone/>
              <a:defRPr sz="8000"/>
            </a:lvl5pPr>
          </a:lstStyle>
          <a:p>
            <a:pPr lvl="0"/>
            <a:r>
              <a:rPr lang="en-US" dirty="0" smtClean="0"/>
              <a:t>Click here to add authors</a:t>
            </a:r>
            <a:endParaRPr lang="en-US" dirty="0"/>
          </a:p>
        </p:txBody>
      </p:sp>
      <p:sp>
        <p:nvSpPr>
          <p:cNvPr id="79" name="Text Placeholder 76"/>
          <p:cNvSpPr>
            <a:spLocks noGrp="1"/>
          </p:cNvSpPr>
          <p:nvPr>
            <p:ph type="body" sz="quarter" idx="151" hasCustomPrompt="1"/>
          </p:nvPr>
        </p:nvSpPr>
        <p:spPr>
          <a:xfrm>
            <a:off x="587829" y="1905000"/>
            <a:ext cx="31998969" cy="1280160"/>
          </a:xfrm>
          <a:prstGeom prst="rect">
            <a:avLst/>
          </a:prstGeom>
        </p:spPr>
        <p:txBody>
          <a:bodyPr lIns="101504" tIns="50759" rIns="101504" bIns="50759"/>
          <a:lstStyle>
            <a:lvl1pPr algn="l">
              <a:buFontTx/>
              <a:buNone/>
              <a:defRPr sz="8600">
                <a:solidFill>
                  <a:schemeClr val="bg1"/>
                </a:solidFill>
                <a:latin typeface="Avenir Medium"/>
                <a:cs typeface="Avenir Medium"/>
              </a:defRPr>
            </a:lvl1pPr>
            <a:lvl2pPr>
              <a:buFontTx/>
              <a:buNone/>
              <a:defRPr sz="8000"/>
            </a:lvl2pPr>
            <a:lvl3pPr>
              <a:buFontTx/>
              <a:buNone/>
              <a:defRPr sz="8000"/>
            </a:lvl3pPr>
            <a:lvl4pPr>
              <a:buFontTx/>
              <a:buNone/>
              <a:defRPr sz="8000"/>
            </a:lvl4pPr>
            <a:lvl5pPr>
              <a:buFontTx/>
              <a:buNone/>
              <a:defRPr sz="8000"/>
            </a:lvl5pPr>
          </a:lstStyle>
          <a:p>
            <a:pPr lvl="0"/>
            <a:r>
              <a:rPr lang="en-US" dirty="0" smtClean="0"/>
              <a:t>Click here to add authors</a:t>
            </a:r>
            <a:endParaRPr lang="en-US" dirty="0"/>
          </a:p>
        </p:txBody>
      </p:sp>
      <p:pic>
        <p:nvPicPr>
          <p:cNvPr id="57" name="Picture 56" descr="gw_sch_sphhs_short_wht_rev.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480111" y="838200"/>
            <a:ext cx="9877689" cy="2743200"/>
          </a:xfrm>
          <a:prstGeom prst="rect">
            <a:avLst/>
          </a:prstGeom>
        </p:spPr>
      </p:pic>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hree Columns - Xtra Wide Middle">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1110343" y="6515100"/>
            <a:ext cx="13716000" cy="912580"/>
          </a:xfrm>
          <a:prstGeom prst="rect">
            <a:avLst/>
          </a:prstGeom>
        </p:spPr>
        <p:txBody>
          <a:bodyPr wrap="square" lIns="253757" tIns="253757" rIns="253757" bIns="253757">
            <a:spAutoFit/>
          </a:bodyPr>
          <a:lstStyle>
            <a:lvl1pPr marL="0" indent="0">
              <a:buNone/>
              <a:defRPr sz="2600">
                <a:latin typeface="Calibri" pitchFamily="34" charset="0"/>
              </a:defRPr>
            </a:lvl1pPr>
            <a:lvl2pPr marL="1649427" indent="-634391">
              <a:defRPr sz="2600">
                <a:latin typeface="Trebuchet MS" pitchFamily="34" charset="0"/>
              </a:defRPr>
            </a:lvl2pPr>
            <a:lvl3pPr marL="2283818" indent="-634391">
              <a:defRPr sz="2600">
                <a:latin typeface="Trebuchet MS" pitchFamily="34" charset="0"/>
              </a:defRPr>
            </a:lvl3pPr>
            <a:lvl4pPr marL="2981649" indent="-697833">
              <a:defRPr sz="2600">
                <a:latin typeface="Trebuchet MS" pitchFamily="34" charset="0"/>
              </a:defRPr>
            </a:lvl4pPr>
            <a:lvl5pPr marL="3489173" indent="-507513">
              <a:defRPr sz="26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1110343" y="5670704"/>
            <a:ext cx="13716000" cy="851321"/>
          </a:xfrm>
          <a:prstGeom prst="rect">
            <a:avLst/>
          </a:prstGeom>
          <a:solidFill>
            <a:schemeClr val="accent1"/>
          </a:solidFill>
        </p:spPr>
        <p:txBody>
          <a:bodyPr wrap="square" lIns="101504" tIns="101504" rIns="101504" bIns="101504" anchor="ctr" anchorCtr="0">
            <a:spAutoFit/>
          </a:bodyPr>
          <a:lstStyle>
            <a:lvl1pPr algn="ctr">
              <a:buNone/>
              <a:defRPr sz="4200" b="1" baseline="0">
                <a:solidFill>
                  <a:schemeClr val="bg1"/>
                </a:solidFill>
                <a:latin typeface="Avenir Next Regular"/>
                <a:cs typeface="Avenir Next Regular"/>
              </a:defRPr>
            </a:lvl1pPr>
          </a:lstStyle>
          <a:p>
            <a:pPr lvl="0"/>
            <a:r>
              <a:rPr lang="en-US" dirty="0" smtClean="0"/>
              <a:t>(click to edit) INTRODUCTION / ABSTRACT</a:t>
            </a:r>
            <a:endParaRPr lang="en-US" dirty="0"/>
          </a:p>
        </p:txBody>
      </p:sp>
      <p:sp>
        <p:nvSpPr>
          <p:cNvPr id="20" name="Text Placeholder 5"/>
          <p:cNvSpPr>
            <a:spLocks noGrp="1"/>
          </p:cNvSpPr>
          <p:nvPr>
            <p:ph type="body" sz="quarter" idx="20" hasCustomPrompt="1"/>
          </p:nvPr>
        </p:nvSpPr>
        <p:spPr>
          <a:xfrm>
            <a:off x="914400" y="11009963"/>
            <a:ext cx="13781314" cy="851321"/>
          </a:xfrm>
          <a:prstGeom prst="rect">
            <a:avLst/>
          </a:prstGeom>
          <a:solidFill>
            <a:schemeClr val="accent1"/>
          </a:solidFill>
        </p:spPr>
        <p:txBody>
          <a:bodyPr wrap="square" lIns="101504" tIns="101504" rIns="101504" bIns="101504" anchor="ctr" anchorCtr="0">
            <a:spAutoFit/>
          </a:bodyPr>
          <a:lstStyle>
            <a:lvl1pPr algn="ctr">
              <a:buNone/>
              <a:defRPr sz="4200" b="1" baseline="0">
                <a:solidFill>
                  <a:schemeClr val="bg1"/>
                </a:solidFill>
                <a:latin typeface="Avenir Next Regular"/>
                <a:cs typeface="Avenir Next Regular"/>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1110343" y="22375209"/>
            <a:ext cx="13716000" cy="912580"/>
          </a:xfrm>
          <a:prstGeom prst="rect">
            <a:avLst/>
          </a:prstGeom>
        </p:spPr>
        <p:txBody>
          <a:bodyPr wrap="square" lIns="253757" tIns="253757" rIns="253757" bIns="253757">
            <a:spAutoFit/>
          </a:bodyPr>
          <a:lstStyle>
            <a:lvl1pPr marL="0" indent="0">
              <a:buNone/>
              <a:defRPr sz="2600">
                <a:latin typeface="Calibri" pitchFamily="34" charset="0"/>
              </a:defRPr>
            </a:lvl1pPr>
            <a:lvl2pPr marL="1649427" indent="-634391">
              <a:defRPr sz="2600">
                <a:latin typeface="Trebuchet MS" pitchFamily="34" charset="0"/>
              </a:defRPr>
            </a:lvl2pPr>
            <a:lvl3pPr marL="2283818" indent="-634391">
              <a:defRPr sz="2600">
                <a:latin typeface="Trebuchet MS" pitchFamily="34" charset="0"/>
              </a:defRPr>
            </a:lvl3pPr>
            <a:lvl4pPr marL="2981649" indent="-697833">
              <a:defRPr sz="2600">
                <a:latin typeface="Trebuchet MS" pitchFamily="34" charset="0"/>
              </a:defRPr>
            </a:lvl4pPr>
            <a:lvl5pPr marL="3489173" indent="-507513">
              <a:defRPr sz="26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110343" y="21495447"/>
            <a:ext cx="13716000" cy="851321"/>
          </a:xfrm>
          <a:prstGeom prst="rect">
            <a:avLst/>
          </a:prstGeom>
          <a:solidFill>
            <a:schemeClr val="accent1"/>
          </a:solidFill>
        </p:spPr>
        <p:txBody>
          <a:bodyPr wrap="square" lIns="101504" tIns="101504" rIns="101504" bIns="101504" anchor="ctr" anchorCtr="0">
            <a:spAutoFit/>
          </a:bodyPr>
          <a:lstStyle>
            <a:lvl1pPr algn="ctr">
              <a:buNone/>
              <a:defRPr sz="4200" b="1" baseline="0">
                <a:solidFill>
                  <a:schemeClr val="bg1"/>
                </a:solidFill>
                <a:latin typeface="Avenir Next Regular"/>
                <a:cs typeface="Avenir Next Regular"/>
              </a:defRPr>
            </a:lvl1pPr>
          </a:lstStyle>
          <a:p>
            <a:pPr lvl="0"/>
            <a:r>
              <a:rPr lang="en-US" dirty="0" smtClean="0"/>
              <a:t>(click to edit)  METHODS</a:t>
            </a:r>
            <a:endParaRPr lang="en-US" dirty="0"/>
          </a:p>
        </p:txBody>
      </p:sp>
      <p:sp>
        <p:nvSpPr>
          <p:cNvPr id="23" name="Text Placeholder 3"/>
          <p:cNvSpPr>
            <a:spLocks noGrp="1"/>
          </p:cNvSpPr>
          <p:nvPr>
            <p:ph type="body" sz="quarter" idx="23" hasCustomPrompt="1"/>
          </p:nvPr>
        </p:nvSpPr>
        <p:spPr>
          <a:xfrm>
            <a:off x="15871371" y="6379612"/>
            <a:ext cx="26974800" cy="912580"/>
          </a:xfrm>
          <a:prstGeom prst="rect">
            <a:avLst/>
          </a:prstGeom>
        </p:spPr>
        <p:txBody>
          <a:bodyPr wrap="square" lIns="253757" tIns="253757" rIns="253757" bIns="253757">
            <a:spAutoFit/>
          </a:bodyPr>
          <a:lstStyle>
            <a:lvl1pPr marL="0" indent="0">
              <a:buNone/>
              <a:defRPr sz="2600">
                <a:latin typeface="Calibri" pitchFamily="34" charset="0"/>
              </a:defRPr>
            </a:lvl1pPr>
            <a:lvl2pPr marL="1649427" indent="-634391">
              <a:defRPr sz="2600">
                <a:latin typeface="Trebuchet MS" pitchFamily="34" charset="0"/>
              </a:defRPr>
            </a:lvl2pPr>
            <a:lvl3pPr marL="2283818" indent="-634391">
              <a:defRPr sz="2600">
                <a:latin typeface="Trebuchet MS" pitchFamily="34" charset="0"/>
              </a:defRPr>
            </a:lvl3pPr>
            <a:lvl4pPr marL="2981649" indent="-697833">
              <a:defRPr sz="2600">
                <a:latin typeface="Trebuchet MS" pitchFamily="34" charset="0"/>
              </a:defRPr>
            </a:lvl4pPr>
            <a:lvl5pPr marL="3489173" indent="-507513">
              <a:defRPr sz="26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5871371" y="5621535"/>
            <a:ext cx="26974800" cy="851321"/>
          </a:xfrm>
          <a:prstGeom prst="rect">
            <a:avLst/>
          </a:prstGeom>
          <a:solidFill>
            <a:schemeClr val="accent1"/>
          </a:solidFill>
        </p:spPr>
        <p:txBody>
          <a:bodyPr wrap="square" lIns="101504" tIns="101504" rIns="101504" bIns="101504" anchor="ctr" anchorCtr="0">
            <a:spAutoFit/>
          </a:bodyPr>
          <a:lstStyle>
            <a:lvl1pPr algn="ctr">
              <a:buNone/>
              <a:defRPr sz="4200" b="1" baseline="0">
                <a:solidFill>
                  <a:schemeClr val="bg1"/>
                </a:solidFill>
                <a:latin typeface="Avenir Next Regular"/>
                <a:cs typeface="Avenir Next Regular"/>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16393886" y="14184376"/>
            <a:ext cx="26517600" cy="851321"/>
          </a:xfrm>
          <a:prstGeom prst="rect">
            <a:avLst/>
          </a:prstGeom>
          <a:solidFill>
            <a:schemeClr val="accent1"/>
          </a:solidFill>
        </p:spPr>
        <p:txBody>
          <a:bodyPr wrap="square" lIns="101504" tIns="101504" rIns="101504" bIns="101504" anchor="ctr" anchorCtr="0">
            <a:spAutoFit/>
          </a:bodyPr>
          <a:lstStyle>
            <a:lvl1pPr algn="ctr">
              <a:buNone/>
              <a:defRPr sz="4200" b="1" baseline="0">
                <a:solidFill>
                  <a:schemeClr val="bg1"/>
                </a:solidFill>
                <a:latin typeface="Avenir Next Regular"/>
                <a:cs typeface="Avenir Next Regular"/>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16393886" y="15261109"/>
            <a:ext cx="26517600" cy="912580"/>
          </a:xfrm>
          <a:prstGeom prst="rect">
            <a:avLst/>
          </a:prstGeom>
        </p:spPr>
        <p:txBody>
          <a:bodyPr wrap="square" lIns="253757" tIns="253757" rIns="253757" bIns="253757">
            <a:spAutoFit/>
          </a:bodyPr>
          <a:lstStyle>
            <a:lvl1pPr marL="0" indent="0">
              <a:buNone/>
              <a:defRPr sz="2600">
                <a:latin typeface="Calibri" pitchFamily="34" charset="0"/>
              </a:defRPr>
            </a:lvl1pPr>
            <a:lvl2pPr marL="1649427" indent="-634391">
              <a:defRPr sz="2600">
                <a:latin typeface="Trebuchet MS" pitchFamily="34" charset="0"/>
              </a:defRPr>
            </a:lvl2pPr>
            <a:lvl3pPr marL="2283818" indent="-634391">
              <a:defRPr sz="2600">
                <a:latin typeface="Trebuchet MS" pitchFamily="34" charset="0"/>
              </a:defRPr>
            </a:lvl3pPr>
            <a:lvl4pPr marL="2981649" indent="-697833">
              <a:defRPr sz="2600">
                <a:latin typeface="Trebuchet MS" pitchFamily="34" charset="0"/>
              </a:defRPr>
            </a:lvl4pPr>
            <a:lvl5pPr marL="3489173" indent="-507513">
              <a:defRPr sz="26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16393886" y="25732711"/>
            <a:ext cx="26517600" cy="851321"/>
          </a:xfrm>
          <a:prstGeom prst="rect">
            <a:avLst/>
          </a:prstGeom>
          <a:solidFill>
            <a:schemeClr val="accent1"/>
          </a:solidFill>
        </p:spPr>
        <p:txBody>
          <a:bodyPr wrap="square" lIns="101504" tIns="101504" rIns="101504" bIns="101504" anchor="ctr" anchorCtr="0">
            <a:spAutoFit/>
          </a:bodyPr>
          <a:lstStyle>
            <a:lvl1pPr algn="ctr">
              <a:buNone/>
              <a:defRPr sz="4200" b="1" baseline="0">
                <a:solidFill>
                  <a:schemeClr val="bg1"/>
                </a:solidFill>
                <a:latin typeface="Avenir Next Regular"/>
                <a:cs typeface="Avenir Next Regular"/>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16393886" y="26577396"/>
            <a:ext cx="26517600" cy="912580"/>
          </a:xfrm>
          <a:prstGeom prst="rect">
            <a:avLst/>
          </a:prstGeom>
        </p:spPr>
        <p:txBody>
          <a:bodyPr wrap="square" lIns="253757" tIns="253757" rIns="253757" bIns="253757">
            <a:spAutoFit/>
          </a:bodyPr>
          <a:lstStyle>
            <a:lvl1pPr marL="0" indent="0">
              <a:buNone/>
              <a:defRPr sz="2600">
                <a:latin typeface="Calibri" pitchFamily="34" charset="0"/>
              </a:defRPr>
            </a:lvl1pPr>
            <a:lvl2pPr marL="1649427" indent="-634391">
              <a:defRPr sz="2600">
                <a:latin typeface="Trebuchet MS" pitchFamily="34" charset="0"/>
              </a:defRPr>
            </a:lvl2pPr>
            <a:lvl3pPr marL="2283818" indent="-634391">
              <a:defRPr sz="2600">
                <a:latin typeface="Trebuchet MS" pitchFamily="34" charset="0"/>
              </a:defRPr>
            </a:lvl3pPr>
            <a:lvl4pPr marL="2981649" indent="-697833">
              <a:defRPr sz="2600">
                <a:latin typeface="Trebuchet MS" pitchFamily="34" charset="0"/>
              </a:defRPr>
            </a:lvl4pPr>
            <a:lvl5pPr marL="3489173" indent="-507513">
              <a:defRPr sz="26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16459200" y="29254241"/>
            <a:ext cx="22783800" cy="851321"/>
          </a:xfrm>
          <a:prstGeom prst="rect">
            <a:avLst/>
          </a:prstGeom>
          <a:solidFill>
            <a:schemeClr val="accent1"/>
          </a:solidFill>
        </p:spPr>
        <p:txBody>
          <a:bodyPr wrap="square" lIns="101504" tIns="101504" rIns="101504" bIns="101504" anchor="ctr" anchorCtr="0">
            <a:spAutoFit/>
          </a:bodyPr>
          <a:lstStyle>
            <a:lvl1pPr algn="ctr">
              <a:buNone/>
              <a:defRPr sz="4200" b="1" baseline="0">
                <a:solidFill>
                  <a:schemeClr val="bg1"/>
                </a:solidFill>
                <a:latin typeface="Avenir Next Regular"/>
                <a:cs typeface="Avenir Next Regular"/>
              </a:defRPr>
            </a:lvl1pPr>
          </a:lstStyle>
          <a:p>
            <a:pPr lvl="0"/>
            <a:r>
              <a:rPr lang="en-US" dirty="0" smtClean="0"/>
              <a:t>(click to edit) CONTACT INFO</a:t>
            </a:r>
            <a:endParaRPr lang="en-US" dirty="0"/>
          </a:p>
        </p:txBody>
      </p:sp>
      <p:sp>
        <p:nvSpPr>
          <p:cNvPr id="30" name="Text Placeholder 3"/>
          <p:cNvSpPr>
            <a:spLocks noGrp="1"/>
          </p:cNvSpPr>
          <p:nvPr>
            <p:ph type="body" sz="quarter" idx="30" hasCustomPrompt="1"/>
          </p:nvPr>
        </p:nvSpPr>
        <p:spPr>
          <a:xfrm>
            <a:off x="16459200" y="30327600"/>
            <a:ext cx="22783800" cy="912580"/>
          </a:xfrm>
          <a:prstGeom prst="rect">
            <a:avLst/>
          </a:prstGeom>
        </p:spPr>
        <p:txBody>
          <a:bodyPr wrap="square" lIns="253757" tIns="253757" rIns="253757" bIns="253757">
            <a:spAutoFit/>
          </a:bodyPr>
          <a:lstStyle>
            <a:lvl1pPr marL="0" indent="0">
              <a:buNone/>
              <a:defRPr sz="2600">
                <a:latin typeface="Calibri" pitchFamily="34" charset="0"/>
              </a:defRPr>
            </a:lvl1pPr>
            <a:lvl2pPr marL="1649427" indent="-634391">
              <a:defRPr sz="2600">
                <a:latin typeface="Trebuchet MS" pitchFamily="34" charset="0"/>
              </a:defRPr>
            </a:lvl2pPr>
            <a:lvl3pPr marL="2283818" indent="-634391">
              <a:defRPr sz="2600">
                <a:latin typeface="Trebuchet MS" pitchFamily="34" charset="0"/>
              </a:defRPr>
            </a:lvl3pPr>
            <a:lvl4pPr marL="2981649" indent="-697833">
              <a:defRPr sz="2600">
                <a:latin typeface="Trebuchet MS" pitchFamily="34" charset="0"/>
              </a:defRPr>
            </a:lvl4pPr>
            <a:lvl5pPr marL="3489173" indent="-507513">
              <a:defRPr sz="26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914400" y="11870549"/>
            <a:ext cx="13781314" cy="912580"/>
          </a:xfrm>
          <a:prstGeom prst="rect">
            <a:avLst/>
          </a:prstGeom>
        </p:spPr>
        <p:txBody>
          <a:bodyPr wrap="square" lIns="253757" tIns="253757" rIns="253757" bIns="253757">
            <a:spAutoFit/>
          </a:bodyPr>
          <a:lstStyle>
            <a:lvl1pPr marL="0" indent="0">
              <a:buNone/>
              <a:defRPr sz="2600">
                <a:latin typeface="Calibri" pitchFamily="34" charset="0"/>
              </a:defRPr>
            </a:lvl1pPr>
            <a:lvl2pPr marL="1649427" indent="-634391">
              <a:defRPr sz="2600">
                <a:latin typeface="Trebuchet MS" pitchFamily="34" charset="0"/>
              </a:defRPr>
            </a:lvl2pPr>
            <a:lvl3pPr marL="2283818" indent="-634391">
              <a:defRPr sz="2600">
                <a:latin typeface="Trebuchet MS" pitchFamily="34" charset="0"/>
              </a:defRPr>
            </a:lvl3pPr>
            <a:lvl4pPr marL="2981649" indent="-697833">
              <a:defRPr sz="2600">
                <a:latin typeface="Trebuchet MS" pitchFamily="34" charset="0"/>
              </a:defRPr>
            </a:lvl4pPr>
            <a:lvl5pPr marL="3489173" indent="-507513">
              <a:defRPr sz="2600">
                <a:latin typeface="Trebuchet MS" pitchFamily="34" charset="0"/>
              </a:defRPr>
            </a:lvl5pPr>
          </a:lstStyle>
          <a:p>
            <a:pPr lvl="0"/>
            <a:r>
              <a:rPr lang="en-US" dirty="0" smtClean="0"/>
              <a:t>Type in or paste your text here</a:t>
            </a:r>
            <a:endParaRPr lang="en-US" dirty="0"/>
          </a:p>
        </p:txBody>
      </p:sp>
      <p:sp>
        <p:nvSpPr>
          <p:cNvPr id="59" name="Picture Placeholder 13"/>
          <p:cNvSpPr>
            <a:spLocks noGrp="1"/>
          </p:cNvSpPr>
          <p:nvPr>
            <p:ph type="pic" sz="quarter" idx="135" hasCustomPrompt="1"/>
          </p:nvPr>
        </p:nvSpPr>
        <p:spPr>
          <a:xfrm>
            <a:off x="47015400" y="16802100"/>
            <a:ext cx="5486400" cy="5486400"/>
          </a:xfrm>
          <a:prstGeom prst="rect">
            <a:avLst/>
          </a:prstGeom>
          <a:solidFill>
            <a:schemeClr val="bg2"/>
          </a:solidFill>
          <a:ln>
            <a:solidFill>
              <a:schemeClr val="tx2"/>
            </a:solidFill>
          </a:ln>
          <a:effectLst/>
        </p:spPr>
        <p:txBody>
          <a:bodyPr lIns="101557" tIns="50777" rIns="101557" bIns="50777" anchor="ctr"/>
          <a:lstStyle>
            <a:lvl1pPr marL="0" indent="0" algn="ctr">
              <a:buNone/>
              <a:defRPr sz="4200" b="0" baseline="0">
                <a:solidFill>
                  <a:schemeClr val="tx2"/>
                </a:solidFill>
              </a:defRPr>
            </a:lvl1pPr>
          </a:lstStyle>
          <a:p>
            <a:r>
              <a:rPr lang="en-US" dirty="0" smtClean="0"/>
              <a:t>PICTURE PLACEHOLDER</a:t>
            </a:r>
            <a:endParaRPr lang="en-US" dirty="0"/>
          </a:p>
        </p:txBody>
      </p:sp>
      <p:sp>
        <p:nvSpPr>
          <p:cNvPr id="61" name="Text Placeholder 5"/>
          <p:cNvSpPr>
            <a:spLocks noGrp="1"/>
          </p:cNvSpPr>
          <p:nvPr>
            <p:ph type="body" sz="quarter" idx="147" hasCustomPrompt="1"/>
          </p:nvPr>
        </p:nvSpPr>
        <p:spPr>
          <a:xfrm>
            <a:off x="44605245" y="10708073"/>
            <a:ext cx="10363200" cy="851428"/>
          </a:xfrm>
          <a:prstGeom prst="rect">
            <a:avLst/>
          </a:prstGeom>
          <a:solidFill>
            <a:schemeClr val="accent5">
              <a:lumMod val="50000"/>
            </a:schemeClr>
          </a:solidFill>
        </p:spPr>
        <p:txBody>
          <a:bodyPr wrap="square" lIns="101557" tIns="101557" rIns="101557" bIns="101557" anchor="ctr" anchorCtr="0">
            <a:spAutoFit/>
          </a:bodyPr>
          <a:lstStyle>
            <a:lvl1pPr algn="ctr">
              <a:buNone/>
              <a:defRPr sz="42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62" name="Text Placeholder 5"/>
          <p:cNvSpPr>
            <a:spLocks noGrp="1"/>
          </p:cNvSpPr>
          <p:nvPr>
            <p:ph type="body" sz="quarter" idx="152" hasCustomPrompt="1"/>
          </p:nvPr>
        </p:nvSpPr>
        <p:spPr>
          <a:xfrm>
            <a:off x="44605245" y="10708073"/>
            <a:ext cx="10363200" cy="851428"/>
          </a:xfrm>
          <a:prstGeom prst="rect">
            <a:avLst/>
          </a:prstGeom>
          <a:solidFill>
            <a:schemeClr val="accent5">
              <a:lumMod val="50000"/>
            </a:schemeClr>
          </a:solidFill>
        </p:spPr>
        <p:txBody>
          <a:bodyPr wrap="square" lIns="101557" tIns="101557" rIns="101557" bIns="101557" anchor="ctr" anchorCtr="0">
            <a:spAutoFit/>
          </a:bodyPr>
          <a:lstStyle>
            <a:lvl1pPr algn="ctr">
              <a:buNone/>
              <a:defRPr sz="42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63" name="Text Placeholder 5"/>
          <p:cNvSpPr>
            <a:spLocks noGrp="1"/>
          </p:cNvSpPr>
          <p:nvPr>
            <p:ph type="body" sz="quarter" idx="153" hasCustomPrompt="1"/>
          </p:nvPr>
        </p:nvSpPr>
        <p:spPr>
          <a:xfrm>
            <a:off x="44605245" y="10708073"/>
            <a:ext cx="10363200" cy="851428"/>
          </a:xfrm>
          <a:prstGeom prst="rect">
            <a:avLst/>
          </a:prstGeom>
          <a:solidFill>
            <a:schemeClr val="accent5">
              <a:lumMod val="50000"/>
            </a:schemeClr>
          </a:solidFill>
        </p:spPr>
        <p:txBody>
          <a:bodyPr wrap="square" lIns="101557" tIns="101557" rIns="101557" bIns="101557" anchor="ctr" anchorCtr="0">
            <a:spAutoFit/>
          </a:bodyPr>
          <a:lstStyle>
            <a:lvl1pPr algn="ctr">
              <a:buNone/>
              <a:defRPr sz="42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64" name="Text Placeholder 5"/>
          <p:cNvSpPr>
            <a:spLocks noGrp="1"/>
          </p:cNvSpPr>
          <p:nvPr>
            <p:ph type="body" sz="quarter" idx="154" hasCustomPrompt="1"/>
          </p:nvPr>
        </p:nvSpPr>
        <p:spPr>
          <a:xfrm>
            <a:off x="44605245" y="10708073"/>
            <a:ext cx="10363200" cy="851428"/>
          </a:xfrm>
          <a:prstGeom prst="rect">
            <a:avLst/>
          </a:prstGeom>
          <a:solidFill>
            <a:schemeClr val="accent5">
              <a:lumMod val="50000"/>
            </a:schemeClr>
          </a:solidFill>
        </p:spPr>
        <p:txBody>
          <a:bodyPr wrap="square" lIns="101557" tIns="101557" rIns="101557" bIns="101557" anchor="ctr" anchorCtr="0">
            <a:spAutoFit/>
          </a:bodyPr>
          <a:lstStyle>
            <a:lvl1pPr algn="ctr">
              <a:buNone/>
              <a:defRPr sz="42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65" name="Text Placeholder 5"/>
          <p:cNvSpPr>
            <a:spLocks noGrp="1"/>
          </p:cNvSpPr>
          <p:nvPr>
            <p:ph type="body" sz="quarter" idx="155" hasCustomPrompt="1"/>
          </p:nvPr>
        </p:nvSpPr>
        <p:spPr>
          <a:xfrm>
            <a:off x="44605245" y="10708073"/>
            <a:ext cx="10363200" cy="851428"/>
          </a:xfrm>
          <a:prstGeom prst="rect">
            <a:avLst/>
          </a:prstGeom>
          <a:solidFill>
            <a:schemeClr val="accent5">
              <a:lumMod val="50000"/>
            </a:schemeClr>
          </a:solidFill>
        </p:spPr>
        <p:txBody>
          <a:bodyPr wrap="square" lIns="101557" tIns="101557" rIns="101557" bIns="101557" anchor="ctr" anchorCtr="0">
            <a:spAutoFit/>
          </a:bodyPr>
          <a:lstStyle>
            <a:lvl1pPr algn="ctr">
              <a:buNone/>
              <a:defRPr sz="42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66" name="Text Placeholder 5"/>
          <p:cNvSpPr>
            <a:spLocks noGrp="1"/>
          </p:cNvSpPr>
          <p:nvPr>
            <p:ph type="body" sz="quarter" idx="156" hasCustomPrompt="1"/>
          </p:nvPr>
        </p:nvSpPr>
        <p:spPr>
          <a:xfrm>
            <a:off x="44605245" y="10708073"/>
            <a:ext cx="10363200" cy="851428"/>
          </a:xfrm>
          <a:prstGeom prst="rect">
            <a:avLst/>
          </a:prstGeom>
          <a:solidFill>
            <a:schemeClr val="accent5">
              <a:lumMod val="50000"/>
            </a:schemeClr>
          </a:solidFill>
        </p:spPr>
        <p:txBody>
          <a:bodyPr wrap="square" lIns="101557" tIns="101557" rIns="101557" bIns="101557" anchor="ctr" anchorCtr="0">
            <a:spAutoFit/>
          </a:bodyPr>
          <a:lstStyle>
            <a:lvl1pPr algn="ctr">
              <a:buNone/>
              <a:defRPr sz="42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67" name="Text Placeholder 5"/>
          <p:cNvSpPr>
            <a:spLocks noGrp="1"/>
          </p:cNvSpPr>
          <p:nvPr>
            <p:ph type="body" sz="quarter" idx="157" hasCustomPrompt="1"/>
          </p:nvPr>
        </p:nvSpPr>
        <p:spPr>
          <a:xfrm>
            <a:off x="44605245" y="10708073"/>
            <a:ext cx="10363200" cy="851428"/>
          </a:xfrm>
          <a:prstGeom prst="rect">
            <a:avLst/>
          </a:prstGeom>
          <a:solidFill>
            <a:schemeClr val="accent5">
              <a:lumMod val="50000"/>
            </a:schemeClr>
          </a:solidFill>
        </p:spPr>
        <p:txBody>
          <a:bodyPr wrap="square" lIns="101557" tIns="101557" rIns="101557" bIns="101557" anchor="ctr" anchorCtr="0">
            <a:spAutoFit/>
          </a:bodyPr>
          <a:lstStyle>
            <a:lvl1pPr algn="ctr">
              <a:buNone/>
              <a:defRPr sz="42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68" name="Text Placeholder 5"/>
          <p:cNvSpPr>
            <a:spLocks noGrp="1"/>
          </p:cNvSpPr>
          <p:nvPr>
            <p:ph type="body" sz="quarter" idx="158" hasCustomPrompt="1"/>
          </p:nvPr>
        </p:nvSpPr>
        <p:spPr>
          <a:xfrm>
            <a:off x="44605245" y="10708073"/>
            <a:ext cx="10363200" cy="851428"/>
          </a:xfrm>
          <a:prstGeom prst="rect">
            <a:avLst/>
          </a:prstGeom>
          <a:solidFill>
            <a:schemeClr val="accent5">
              <a:lumMod val="50000"/>
            </a:schemeClr>
          </a:solidFill>
        </p:spPr>
        <p:txBody>
          <a:bodyPr wrap="square" lIns="101557" tIns="101557" rIns="101557" bIns="101557" anchor="ctr" anchorCtr="0">
            <a:spAutoFit/>
          </a:bodyPr>
          <a:lstStyle>
            <a:lvl1pPr algn="ctr">
              <a:buNone/>
              <a:defRPr sz="42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69" name="Text Placeholder 5"/>
          <p:cNvSpPr>
            <a:spLocks noGrp="1"/>
          </p:cNvSpPr>
          <p:nvPr>
            <p:ph type="body" sz="quarter" idx="159" hasCustomPrompt="1"/>
          </p:nvPr>
        </p:nvSpPr>
        <p:spPr>
          <a:xfrm>
            <a:off x="44605245" y="10708073"/>
            <a:ext cx="10363200" cy="851428"/>
          </a:xfrm>
          <a:prstGeom prst="rect">
            <a:avLst/>
          </a:prstGeom>
          <a:solidFill>
            <a:schemeClr val="accent5">
              <a:lumMod val="50000"/>
            </a:schemeClr>
          </a:solidFill>
        </p:spPr>
        <p:txBody>
          <a:bodyPr wrap="square" lIns="101557" tIns="101557" rIns="101557" bIns="101557" anchor="ctr" anchorCtr="0">
            <a:spAutoFit/>
          </a:bodyPr>
          <a:lstStyle>
            <a:lvl1pPr algn="ctr">
              <a:buNone/>
              <a:defRPr sz="42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74" name="Text Placeholder 3"/>
          <p:cNvSpPr>
            <a:spLocks noGrp="1"/>
          </p:cNvSpPr>
          <p:nvPr>
            <p:ph type="body" sz="quarter" idx="163" hasCustomPrompt="1"/>
          </p:nvPr>
        </p:nvSpPr>
        <p:spPr>
          <a:xfrm>
            <a:off x="44546333" y="13514953"/>
            <a:ext cx="10363200" cy="912836"/>
          </a:xfrm>
          <a:prstGeom prst="rect">
            <a:avLst/>
          </a:prstGeom>
        </p:spPr>
        <p:txBody>
          <a:bodyPr wrap="square" lIns="253884" tIns="253884" rIns="253884" bIns="253884">
            <a:spAutoFit/>
          </a:bodyPr>
          <a:lstStyle>
            <a:lvl1pPr marL="0" indent="0">
              <a:buNone/>
              <a:defRPr sz="2600" baseline="0">
                <a:latin typeface="Calibri" pitchFamily="34" charset="0"/>
              </a:defRPr>
            </a:lvl1pPr>
            <a:lvl2pPr marL="1650248" indent="-634711">
              <a:defRPr sz="2600">
                <a:latin typeface="Trebuchet MS" pitchFamily="34" charset="0"/>
              </a:defRPr>
            </a:lvl2pPr>
            <a:lvl3pPr marL="2284960" indent="-634711">
              <a:defRPr sz="2600">
                <a:latin typeface="Trebuchet MS" pitchFamily="34" charset="0"/>
              </a:defRPr>
            </a:lvl3pPr>
            <a:lvl4pPr marL="2983142" indent="-698185">
              <a:defRPr sz="2600">
                <a:latin typeface="Trebuchet MS" pitchFamily="34" charset="0"/>
              </a:defRPr>
            </a:lvl4pPr>
            <a:lvl5pPr marL="3490913" indent="-507768">
              <a:defRPr sz="2600">
                <a:latin typeface="Trebuchet MS" pitchFamily="34" charset="0"/>
              </a:defRPr>
            </a:lvl5pPr>
          </a:lstStyle>
          <a:p>
            <a:pPr lvl="0"/>
            <a:r>
              <a:rPr lang="en-US" dirty="0" smtClean="0"/>
              <a:t>TEXT PLACEHOLDER</a:t>
            </a:r>
            <a:endParaRPr lang="en-US" dirty="0"/>
          </a:p>
        </p:txBody>
      </p:sp>
      <p:sp>
        <p:nvSpPr>
          <p:cNvPr id="75" name="Text Placeholder 3"/>
          <p:cNvSpPr>
            <a:spLocks noGrp="1"/>
          </p:cNvSpPr>
          <p:nvPr>
            <p:ph type="body" sz="quarter" idx="164" hasCustomPrompt="1"/>
          </p:nvPr>
        </p:nvSpPr>
        <p:spPr>
          <a:xfrm>
            <a:off x="44546333" y="13514953"/>
            <a:ext cx="10363200" cy="912836"/>
          </a:xfrm>
          <a:prstGeom prst="rect">
            <a:avLst/>
          </a:prstGeom>
        </p:spPr>
        <p:txBody>
          <a:bodyPr wrap="square" lIns="253884" tIns="253884" rIns="253884" bIns="253884">
            <a:spAutoFit/>
          </a:bodyPr>
          <a:lstStyle>
            <a:lvl1pPr marL="0" indent="0">
              <a:buNone/>
              <a:defRPr sz="2600" baseline="0">
                <a:latin typeface="Calibri" pitchFamily="34" charset="0"/>
              </a:defRPr>
            </a:lvl1pPr>
            <a:lvl2pPr marL="1650248" indent="-634711">
              <a:defRPr sz="2600">
                <a:latin typeface="Trebuchet MS" pitchFamily="34" charset="0"/>
              </a:defRPr>
            </a:lvl2pPr>
            <a:lvl3pPr marL="2284960" indent="-634711">
              <a:defRPr sz="2600">
                <a:latin typeface="Trebuchet MS" pitchFamily="34" charset="0"/>
              </a:defRPr>
            </a:lvl3pPr>
            <a:lvl4pPr marL="2983142" indent="-698185">
              <a:defRPr sz="2600">
                <a:latin typeface="Trebuchet MS" pitchFamily="34" charset="0"/>
              </a:defRPr>
            </a:lvl4pPr>
            <a:lvl5pPr marL="3490913" indent="-507768">
              <a:defRPr sz="26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65" hasCustomPrompt="1"/>
          </p:nvPr>
        </p:nvSpPr>
        <p:spPr>
          <a:xfrm>
            <a:off x="44546333" y="13514953"/>
            <a:ext cx="10363200" cy="912836"/>
          </a:xfrm>
          <a:prstGeom prst="rect">
            <a:avLst/>
          </a:prstGeom>
        </p:spPr>
        <p:txBody>
          <a:bodyPr wrap="square" lIns="253884" tIns="253884" rIns="253884" bIns="253884">
            <a:spAutoFit/>
          </a:bodyPr>
          <a:lstStyle>
            <a:lvl1pPr marL="0" indent="0">
              <a:buNone/>
              <a:defRPr sz="2600" baseline="0">
                <a:latin typeface="Calibri" pitchFamily="34" charset="0"/>
              </a:defRPr>
            </a:lvl1pPr>
            <a:lvl2pPr marL="1650248" indent="-634711">
              <a:defRPr sz="2600">
                <a:latin typeface="Trebuchet MS" pitchFamily="34" charset="0"/>
              </a:defRPr>
            </a:lvl2pPr>
            <a:lvl3pPr marL="2284960" indent="-634711">
              <a:defRPr sz="2600">
                <a:latin typeface="Trebuchet MS" pitchFamily="34" charset="0"/>
              </a:defRPr>
            </a:lvl3pPr>
            <a:lvl4pPr marL="2983142" indent="-698185">
              <a:defRPr sz="2600">
                <a:latin typeface="Trebuchet MS" pitchFamily="34" charset="0"/>
              </a:defRPr>
            </a:lvl4pPr>
            <a:lvl5pPr marL="3490913" indent="-507768">
              <a:defRPr sz="2600">
                <a:latin typeface="Trebuchet MS" pitchFamily="34" charset="0"/>
              </a:defRPr>
            </a:lvl5pPr>
          </a:lstStyle>
          <a:p>
            <a:pPr lvl="0"/>
            <a:r>
              <a:rPr lang="en-US" dirty="0" smtClean="0"/>
              <a:t>TEXT PLACEHOLDER</a:t>
            </a:r>
            <a:endParaRPr lang="en-US" dirty="0"/>
          </a:p>
        </p:txBody>
      </p:sp>
      <p:sp>
        <p:nvSpPr>
          <p:cNvPr id="83" name="Text Placeholder 3"/>
          <p:cNvSpPr>
            <a:spLocks noGrp="1"/>
          </p:cNvSpPr>
          <p:nvPr>
            <p:ph type="body" sz="quarter" idx="166" hasCustomPrompt="1"/>
          </p:nvPr>
        </p:nvSpPr>
        <p:spPr>
          <a:xfrm>
            <a:off x="44546333" y="13514953"/>
            <a:ext cx="10363200" cy="912836"/>
          </a:xfrm>
          <a:prstGeom prst="rect">
            <a:avLst/>
          </a:prstGeom>
        </p:spPr>
        <p:txBody>
          <a:bodyPr wrap="square" lIns="253884" tIns="253884" rIns="253884" bIns="253884">
            <a:spAutoFit/>
          </a:bodyPr>
          <a:lstStyle>
            <a:lvl1pPr marL="0" indent="0">
              <a:buNone/>
              <a:defRPr sz="2600" baseline="0">
                <a:latin typeface="Calibri" pitchFamily="34" charset="0"/>
              </a:defRPr>
            </a:lvl1pPr>
            <a:lvl2pPr marL="1650248" indent="-634711">
              <a:defRPr sz="2600">
                <a:latin typeface="Trebuchet MS" pitchFamily="34" charset="0"/>
              </a:defRPr>
            </a:lvl2pPr>
            <a:lvl3pPr marL="2284960" indent="-634711">
              <a:defRPr sz="2600">
                <a:latin typeface="Trebuchet MS" pitchFamily="34" charset="0"/>
              </a:defRPr>
            </a:lvl3pPr>
            <a:lvl4pPr marL="2983142" indent="-698185">
              <a:defRPr sz="2600">
                <a:latin typeface="Trebuchet MS" pitchFamily="34" charset="0"/>
              </a:defRPr>
            </a:lvl4pPr>
            <a:lvl5pPr marL="3490913" indent="-507768">
              <a:defRPr sz="2600">
                <a:latin typeface="Trebuchet MS" pitchFamily="34" charset="0"/>
              </a:defRPr>
            </a:lvl5pPr>
          </a:lstStyle>
          <a:p>
            <a:pPr lvl="0"/>
            <a:r>
              <a:rPr lang="en-US" dirty="0" smtClean="0"/>
              <a:t>TEXT PLACEHOLDER</a:t>
            </a:r>
            <a:endParaRPr lang="en-US" dirty="0"/>
          </a:p>
        </p:txBody>
      </p:sp>
      <p:sp>
        <p:nvSpPr>
          <p:cNvPr id="84" name="Text Placeholder 3"/>
          <p:cNvSpPr>
            <a:spLocks noGrp="1"/>
          </p:cNvSpPr>
          <p:nvPr>
            <p:ph type="body" sz="quarter" idx="167" hasCustomPrompt="1"/>
          </p:nvPr>
        </p:nvSpPr>
        <p:spPr>
          <a:xfrm>
            <a:off x="44546333" y="13514953"/>
            <a:ext cx="10363200" cy="912836"/>
          </a:xfrm>
          <a:prstGeom prst="rect">
            <a:avLst/>
          </a:prstGeom>
        </p:spPr>
        <p:txBody>
          <a:bodyPr wrap="square" lIns="253884" tIns="253884" rIns="253884" bIns="253884">
            <a:spAutoFit/>
          </a:bodyPr>
          <a:lstStyle>
            <a:lvl1pPr marL="0" indent="0">
              <a:buNone/>
              <a:defRPr sz="2600" baseline="0">
                <a:latin typeface="Calibri" pitchFamily="34" charset="0"/>
              </a:defRPr>
            </a:lvl1pPr>
            <a:lvl2pPr marL="1650248" indent="-634711">
              <a:defRPr sz="2600">
                <a:latin typeface="Trebuchet MS" pitchFamily="34" charset="0"/>
              </a:defRPr>
            </a:lvl2pPr>
            <a:lvl3pPr marL="2284960" indent="-634711">
              <a:defRPr sz="2600">
                <a:latin typeface="Trebuchet MS" pitchFamily="34" charset="0"/>
              </a:defRPr>
            </a:lvl3pPr>
            <a:lvl4pPr marL="2983142" indent="-698185">
              <a:defRPr sz="2600">
                <a:latin typeface="Trebuchet MS" pitchFamily="34" charset="0"/>
              </a:defRPr>
            </a:lvl4pPr>
            <a:lvl5pPr marL="3490913" indent="-507768">
              <a:defRPr sz="2600">
                <a:latin typeface="Trebuchet MS" pitchFamily="34" charset="0"/>
              </a:defRPr>
            </a:lvl5pPr>
          </a:lstStyle>
          <a:p>
            <a:pPr lvl="0"/>
            <a:r>
              <a:rPr lang="en-US" dirty="0" smtClean="0"/>
              <a:t>TEXT PLACEHOLDER</a:t>
            </a:r>
            <a:endParaRPr lang="en-US" dirty="0"/>
          </a:p>
        </p:txBody>
      </p:sp>
      <p:sp>
        <p:nvSpPr>
          <p:cNvPr id="85" name="Text Placeholder 3"/>
          <p:cNvSpPr>
            <a:spLocks noGrp="1"/>
          </p:cNvSpPr>
          <p:nvPr>
            <p:ph type="body" sz="quarter" idx="168" hasCustomPrompt="1"/>
          </p:nvPr>
        </p:nvSpPr>
        <p:spPr>
          <a:xfrm>
            <a:off x="44546333" y="13514953"/>
            <a:ext cx="10363200" cy="912836"/>
          </a:xfrm>
          <a:prstGeom prst="rect">
            <a:avLst/>
          </a:prstGeom>
        </p:spPr>
        <p:txBody>
          <a:bodyPr wrap="square" lIns="253884" tIns="253884" rIns="253884" bIns="253884">
            <a:spAutoFit/>
          </a:bodyPr>
          <a:lstStyle>
            <a:lvl1pPr marL="0" indent="0">
              <a:buNone/>
              <a:defRPr sz="2600" baseline="0">
                <a:latin typeface="Calibri" pitchFamily="34" charset="0"/>
              </a:defRPr>
            </a:lvl1pPr>
            <a:lvl2pPr marL="1650248" indent="-634711">
              <a:defRPr sz="2600">
                <a:latin typeface="Trebuchet MS" pitchFamily="34" charset="0"/>
              </a:defRPr>
            </a:lvl2pPr>
            <a:lvl3pPr marL="2284960" indent="-634711">
              <a:defRPr sz="2600">
                <a:latin typeface="Trebuchet MS" pitchFamily="34" charset="0"/>
              </a:defRPr>
            </a:lvl3pPr>
            <a:lvl4pPr marL="2983142" indent="-698185">
              <a:defRPr sz="2600">
                <a:latin typeface="Trebuchet MS" pitchFamily="34" charset="0"/>
              </a:defRPr>
            </a:lvl4pPr>
            <a:lvl5pPr marL="3490913" indent="-507768">
              <a:defRPr sz="2600">
                <a:latin typeface="Trebuchet MS" pitchFamily="34" charset="0"/>
              </a:defRPr>
            </a:lvl5pPr>
          </a:lstStyle>
          <a:p>
            <a:pPr lvl="0"/>
            <a:r>
              <a:rPr lang="en-US" dirty="0" smtClean="0"/>
              <a:t>TEXT PLACEHOLDER</a:t>
            </a:r>
            <a:endParaRPr lang="en-US" dirty="0"/>
          </a:p>
        </p:txBody>
      </p:sp>
      <p:sp>
        <p:nvSpPr>
          <p:cNvPr id="86" name="Text Placeholder 3"/>
          <p:cNvSpPr>
            <a:spLocks noGrp="1"/>
          </p:cNvSpPr>
          <p:nvPr>
            <p:ph type="body" sz="quarter" idx="169" hasCustomPrompt="1"/>
          </p:nvPr>
        </p:nvSpPr>
        <p:spPr>
          <a:xfrm>
            <a:off x="44546333" y="13514953"/>
            <a:ext cx="10363200" cy="912836"/>
          </a:xfrm>
          <a:prstGeom prst="rect">
            <a:avLst/>
          </a:prstGeom>
        </p:spPr>
        <p:txBody>
          <a:bodyPr wrap="square" lIns="253884" tIns="253884" rIns="253884" bIns="253884">
            <a:spAutoFit/>
          </a:bodyPr>
          <a:lstStyle>
            <a:lvl1pPr marL="0" indent="0">
              <a:buNone/>
              <a:defRPr sz="2600" baseline="0">
                <a:latin typeface="Calibri" pitchFamily="34" charset="0"/>
              </a:defRPr>
            </a:lvl1pPr>
            <a:lvl2pPr marL="1650248" indent="-634711">
              <a:defRPr sz="2600">
                <a:latin typeface="Trebuchet MS" pitchFamily="34" charset="0"/>
              </a:defRPr>
            </a:lvl2pPr>
            <a:lvl3pPr marL="2284960" indent="-634711">
              <a:defRPr sz="2600">
                <a:latin typeface="Trebuchet MS" pitchFamily="34" charset="0"/>
              </a:defRPr>
            </a:lvl3pPr>
            <a:lvl4pPr marL="2983142" indent="-698185">
              <a:defRPr sz="2600">
                <a:latin typeface="Trebuchet MS" pitchFamily="34" charset="0"/>
              </a:defRPr>
            </a:lvl4pPr>
            <a:lvl5pPr marL="3490913" indent="-507768">
              <a:defRPr sz="2600">
                <a:latin typeface="Trebuchet MS" pitchFamily="34" charset="0"/>
              </a:defRPr>
            </a:lvl5pPr>
          </a:lstStyle>
          <a:p>
            <a:pPr lvl="0"/>
            <a:r>
              <a:rPr lang="en-US" dirty="0" smtClean="0"/>
              <a:t>TEXT PLACEHOLDER</a:t>
            </a:r>
            <a:endParaRPr lang="en-US" dirty="0"/>
          </a:p>
        </p:txBody>
      </p:sp>
      <p:sp>
        <p:nvSpPr>
          <p:cNvPr id="87" name="Text Placeholder 3"/>
          <p:cNvSpPr>
            <a:spLocks noGrp="1"/>
          </p:cNvSpPr>
          <p:nvPr>
            <p:ph type="body" sz="quarter" idx="170" hasCustomPrompt="1"/>
          </p:nvPr>
        </p:nvSpPr>
        <p:spPr>
          <a:xfrm>
            <a:off x="44546333" y="13514953"/>
            <a:ext cx="10363200" cy="912836"/>
          </a:xfrm>
          <a:prstGeom prst="rect">
            <a:avLst/>
          </a:prstGeom>
        </p:spPr>
        <p:txBody>
          <a:bodyPr wrap="square" lIns="253884" tIns="253884" rIns="253884" bIns="253884">
            <a:spAutoFit/>
          </a:bodyPr>
          <a:lstStyle>
            <a:lvl1pPr marL="0" indent="0">
              <a:buNone/>
              <a:defRPr sz="2600" baseline="0">
                <a:latin typeface="Calibri" pitchFamily="34" charset="0"/>
              </a:defRPr>
            </a:lvl1pPr>
            <a:lvl2pPr marL="1650248" indent="-634711">
              <a:defRPr sz="2600">
                <a:latin typeface="Trebuchet MS" pitchFamily="34" charset="0"/>
              </a:defRPr>
            </a:lvl2pPr>
            <a:lvl3pPr marL="2284960" indent="-634711">
              <a:defRPr sz="2600">
                <a:latin typeface="Trebuchet MS" pitchFamily="34" charset="0"/>
              </a:defRPr>
            </a:lvl3pPr>
            <a:lvl4pPr marL="2983142" indent="-698185">
              <a:defRPr sz="2600">
                <a:latin typeface="Trebuchet MS" pitchFamily="34" charset="0"/>
              </a:defRPr>
            </a:lvl4pPr>
            <a:lvl5pPr marL="3490913" indent="-507768">
              <a:defRPr sz="2600">
                <a:latin typeface="Trebuchet MS" pitchFamily="34" charset="0"/>
              </a:defRPr>
            </a:lvl5pPr>
          </a:lstStyle>
          <a:p>
            <a:pPr lvl="0"/>
            <a:r>
              <a:rPr lang="en-US" dirty="0" smtClean="0"/>
              <a:t>TEXT PLACEHOLDER</a:t>
            </a:r>
            <a:endParaRPr lang="en-US" dirty="0"/>
          </a:p>
        </p:txBody>
      </p:sp>
      <p:sp>
        <p:nvSpPr>
          <p:cNvPr id="89" name="Text Placeholder 3"/>
          <p:cNvSpPr>
            <a:spLocks noGrp="1"/>
          </p:cNvSpPr>
          <p:nvPr>
            <p:ph type="body" sz="quarter" idx="171" hasCustomPrompt="1"/>
          </p:nvPr>
        </p:nvSpPr>
        <p:spPr>
          <a:xfrm>
            <a:off x="44546333" y="13514953"/>
            <a:ext cx="10363200" cy="912836"/>
          </a:xfrm>
          <a:prstGeom prst="rect">
            <a:avLst/>
          </a:prstGeom>
        </p:spPr>
        <p:txBody>
          <a:bodyPr wrap="square" lIns="253884" tIns="253884" rIns="253884" bIns="253884">
            <a:spAutoFit/>
          </a:bodyPr>
          <a:lstStyle>
            <a:lvl1pPr marL="0" indent="0">
              <a:buNone/>
              <a:defRPr sz="2600" baseline="0">
                <a:latin typeface="Calibri" pitchFamily="34" charset="0"/>
              </a:defRPr>
            </a:lvl1pPr>
            <a:lvl2pPr marL="1650248" indent="-634711">
              <a:defRPr sz="2600">
                <a:latin typeface="Trebuchet MS" pitchFamily="34" charset="0"/>
              </a:defRPr>
            </a:lvl2pPr>
            <a:lvl3pPr marL="2284960" indent="-634711">
              <a:defRPr sz="2600">
                <a:latin typeface="Trebuchet MS" pitchFamily="34" charset="0"/>
              </a:defRPr>
            </a:lvl3pPr>
            <a:lvl4pPr marL="2983142" indent="-698185">
              <a:defRPr sz="2600">
                <a:latin typeface="Trebuchet MS" pitchFamily="34" charset="0"/>
              </a:defRPr>
            </a:lvl4pPr>
            <a:lvl5pPr marL="3490913" indent="-507768">
              <a:defRPr sz="2600">
                <a:latin typeface="Trebuchet MS" pitchFamily="34" charset="0"/>
              </a:defRPr>
            </a:lvl5pPr>
          </a:lstStyle>
          <a:p>
            <a:pPr lvl="0"/>
            <a:r>
              <a:rPr lang="en-US" dirty="0" smtClean="0"/>
              <a:t>TEXT PLACEHOLDER</a:t>
            </a:r>
            <a:endParaRPr lang="en-US" dirty="0"/>
          </a:p>
        </p:txBody>
      </p:sp>
      <p:sp>
        <p:nvSpPr>
          <p:cNvPr id="92" name="Text Placeholder 3"/>
          <p:cNvSpPr>
            <a:spLocks noGrp="1"/>
          </p:cNvSpPr>
          <p:nvPr>
            <p:ph type="body" sz="quarter" idx="172" hasCustomPrompt="1"/>
          </p:nvPr>
        </p:nvSpPr>
        <p:spPr>
          <a:xfrm>
            <a:off x="44546333" y="13514953"/>
            <a:ext cx="10363200" cy="912836"/>
          </a:xfrm>
          <a:prstGeom prst="rect">
            <a:avLst/>
          </a:prstGeom>
        </p:spPr>
        <p:txBody>
          <a:bodyPr wrap="square" lIns="253884" tIns="253884" rIns="253884" bIns="253884">
            <a:spAutoFit/>
          </a:bodyPr>
          <a:lstStyle>
            <a:lvl1pPr marL="0" indent="0">
              <a:buNone/>
              <a:defRPr sz="2600" baseline="0">
                <a:latin typeface="Calibri" pitchFamily="34" charset="0"/>
              </a:defRPr>
            </a:lvl1pPr>
            <a:lvl2pPr marL="1650248" indent="-634711">
              <a:defRPr sz="2600">
                <a:latin typeface="Trebuchet MS" pitchFamily="34" charset="0"/>
              </a:defRPr>
            </a:lvl2pPr>
            <a:lvl3pPr marL="2284960" indent="-634711">
              <a:defRPr sz="2600">
                <a:latin typeface="Trebuchet MS" pitchFamily="34" charset="0"/>
              </a:defRPr>
            </a:lvl3pPr>
            <a:lvl4pPr marL="2983142" indent="-698185">
              <a:defRPr sz="2600">
                <a:latin typeface="Trebuchet MS" pitchFamily="34" charset="0"/>
              </a:defRPr>
            </a:lvl4pPr>
            <a:lvl5pPr marL="3490913" indent="-507768">
              <a:defRPr sz="2600">
                <a:latin typeface="Trebuchet MS" pitchFamily="34" charset="0"/>
              </a:defRPr>
            </a:lvl5pPr>
          </a:lstStyle>
          <a:p>
            <a:pPr lvl="0"/>
            <a:r>
              <a:rPr lang="en-US" dirty="0" smtClean="0"/>
              <a:t>TEXT PLACEHOLDER</a:t>
            </a:r>
            <a:endParaRPr lang="en-US" dirty="0"/>
          </a:p>
        </p:txBody>
      </p:sp>
      <p:sp>
        <p:nvSpPr>
          <p:cNvPr id="95" name="Text Placeholder 3"/>
          <p:cNvSpPr>
            <a:spLocks noGrp="1"/>
          </p:cNvSpPr>
          <p:nvPr>
            <p:ph type="body" sz="quarter" idx="173" hasCustomPrompt="1"/>
          </p:nvPr>
        </p:nvSpPr>
        <p:spPr>
          <a:xfrm>
            <a:off x="44546333" y="13514953"/>
            <a:ext cx="10363200" cy="912836"/>
          </a:xfrm>
          <a:prstGeom prst="rect">
            <a:avLst/>
          </a:prstGeom>
        </p:spPr>
        <p:txBody>
          <a:bodyPr wrap="square" lIns="253884" tIns="253884" rIns="253884" bIns="253884">
            <a:spAutoFit/>
          </a:bodyPr>
          <a:lstStyle>
            <a:lvl1pPr marL="0" indent="0">
              <a:buNone/>
              <a:defRPr sz="2600" baseline="0">
                <a:latin typeface="Calibri" pitchFamily="34" charset="0"/>
              </a:defRPr>
            </a:lvl1pPr>
            <a:lvl2pPr marL="1650248" indent="-634711">
              <a:defRPr sz="2600">
                <a:latin typeface="Trebuchet MS" pitchFamily="34" charset="0"/>
              </a:defRPr>
            </a:lvl2pPr>
            <a:lvl3pPr marL="2284960" indent="-634711">
              <a:defRPr sz="2600">
                <a:latin typeface="Trebuchet MS" pitchFamily="34" charset="0"/>
              </a:defRPr>
            </a:lvl3pPr>
            <a:lvl4pPr marL="2983142" indent="-698185">
              <a:defRPr sz="2600">
                <a:latin typeface="Trebuchet MS" pitchFamily="34" charset="0"/>
              </a:defRPr>
            </a:lvl4pPr>
            <a:lvl5pPr marL="3490913" indent="-507768">
              <a:defRPr sz="2600">
                <a:latin typeface="Trebuchet MS" pitchFamily="34" charset="0"/>
              </a:defRPr>
            </a:lvl5pPr>
          </a:lstStyle>
          <a:p>
            <a:pPr lvl="0"/>
            <a:r>
              <a:rPr lang="en-US" dirty="0" smtClean="0"/>
              <a:t>TEXT PLACEHOLDER</a:t>
            </a:r>
            <a:endParaRPr lang="en-US" dirty="0"/>
          </a:p>
        </p:txBody>
      </p:sp>
      <p:sp>
        <p:nvSpPr>
          <p:cNvPr id="98" name="Picture Placeholder 13"/>
          <p:cNvSpPr>
            <a:spLocks noGrp="1"/>
          </p:cNvSpPr>
          <p:nvPr>
            <p:ph type="pic" sz="quarter" idx="174" hasCustomPrompt="1"/>
          </p:nvPr>
        </p:nvSpPr>
        <p:spPr>
          <a:xfrm>
            <a:off x="47015400" y="16802100"/>
            <a:ext cx="5486400" cy="5486400"/>
          </a:xfrm>
          <a:prstGeom prst="rect">
            <a:avLst/>
          </a:prstGeom>
          <a:solidFill>
            <a:schemeClr val="bg2"/>
          </a:solidFill>
          <a:ln>
            <a:solidFill>
              <a:schemeClr val="tx2"/>
            </a:solidFill>
          </a:ln>
          <a:effectLst/>
        </p:spPr>
        <p:txBody>
          <a:bodyPr lIns="101557" tIns="50777" rIns="101557" bIns="50777" anchor="ctr"/>
          <a:lstStyle>
            <a:lvl1pPr marL="0" indent="0" algn="ctr">
              <a:buNone/>
              <a:defRPr sz="4200" b="0" baseline="0">
                <a:solidFill>
                  <a:schemeClr val="tx2"/>
                </a:solidFill>
              </a:defRPr>
            </a:lvl1pPr>
          </a:lstStyle>
          <a:p>
            <a:r>
              <a:rPr lang="en-US" dirty="0" smtClean="0"/>
              <a:t>PICTURE PLACEHOLDER</a:t>
            </a:r>
            <a:endParaRPr lang="en-US" dirty="0"/>
          </a:p>
        </p:txBody>
      </p:sp>
      <p:sp>
        <p:nvSpPr>
          <p:cNvPr id="103" name="Picture Placeholder 13"/>
          <p:cNvSpPr>
            <a:spLocks noGrp="1"/>
          </p:cNvSpPr>
          <p:nvPr>
            <p:ph type="pic" sz="quarter" idx="175" hasCustomPrompt="1"/>
          </p:nvPr>
        </p:nvSpPr>
        <p:spPr>
          <a:xfrm>
            <a:off x="47015400" y="16802100"/>
            <a:ext cx="5486400" cy="5486400"/>
          </a:xfrm>
          <a:prstGeom prst="rect">
            <a:avLst/>
          </a:prstGeom>
          <a:solidFill>
            <a:schemeClr val="bg2"/>
          </a:solidFill>
          <a:ln>
            <a:solidFill>
              <a:schemeClr val="tx2"/>
            </a:solidFill>
          </a:ln>
          <a:effectLst/>
        </p:spPr>
        <p:txBody>
          <a:bodyPr lIns="101557" tIns="50777" rIns="101557" bIns="50777" anchor="ctr"/>
          <a:lstStyle>
            <a:lvl1pPr marL="0" indent="0" algn="ctr">
              <a:buNone/>
              <a:defRPr sz="4200" b="0" baseline="0">
                <a:solidFill>
                  <a:schemeClr val="tx2"/>
                </a:solidFill>
              </a:defRPr>
            </a:lvl1pPr>
          </a:lstStyle>
          <a:p>
            <a:r>
              <a:rPr lang="en-US" dirty="0" smtClean="0"/>
              <a:t>PICTURE PLACEHOLDER</a:t>
            </a:r>
            <a:endParaRPr lang="en-US" dirty="0"/>
          </a:p>
        </p:txBody>
      </p:sp>
      <p:sp>
        <p:nvSpPr>
          <p:cNvPr id="111" name="Picture Placeholder 13"/>
          <p:cNvSpPr>
            <a:spLocks noGrp="1"/>
          </p:cNvSpPr>
          <p:nvPr>
            <p:ph type="pic" sz="quarter" idx="176" hasCustomPrompt="1"/>
          </p:nvPr>
        </p:nvSpPr>
        <p:spPr>
          <a:xfrm>
            <a:off x="47015400" y="16802100"/>
            <a:ext cx="5486400" cy="5486400"/>
          </a:xfrm>
          <a:prstGeom prst="rect">
            <a:avLst/>
          </a:prstGeom>
          <a:solidFill>
            <a:schemeClr val="bg2"/>
          </a:solidFill>
          <a:ln>
            <a:solidFill>
              <a:schemeClr val="tx2"/>
            </a:solidFill>
          </a:ln>
          <a:effectLst/>
        </p:spPr>
        <p:txBody>
          <a:bodyPr lIns="101557" tIns="50777" rIns="101557" bIns="50777" anchor="ctr"/>
          <a:lstStyle>
            <a:lvl1pPr marL="0" indent="0" algn="ctr">
              <a:buNone/>
              <a:defRPr sz="42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77" hasCustomPrompt="1"/>
          </p:nvPr>
        </p:nvSpPr>
        <p:spPr>
          <a:xfrm>
            <a:off x="47015400" y="16802100"/>
            <a:ext cx="5486400" cy="5486400"/>
          </a:xfrm>
          <a:prstGeom prst="rect">
            <a:avLst/>
          </a:prstGeom>
          <a:solidFill>
            <a:schemeClr val="bg2"/>
          </a:solidFill>
          <a:ln>
            <a:solidFill>
              <a:schemeClr val="tx2"/>
            </a:solidFill>
          </a:ln>
          <a:effectLst/>
        </p:spPr>
        <p:txBody>
          <a:bodyPr lIns="101557" tIns="50777" rIns="101557" bIns="50777" anchor="ctr"/>
          <a:lstStyle>
            <a:lvl1pPr marL="0" indent="0" algn="ctr">
              <a:buNone/>
              <a:defRPr sz="4200" b="0" baseline="0">
                <a:solidFill>
                  <a:schemeClr val="tx2"/>
                </a:solidFill>
              </a:defRPr>
            </a:lvl1pPr>
          </a:lstStyle>
          <a:p>
            <a:r>
              <a:rPr lang="en-US" dirty="0" smtClean="0"/>
              <a:t>PICTURE PLACEHOLDER</a:t>
            </a:r>
            <a:endParaRPr lang="en-US" dirty="0"/>
          </a:p>
        </p:txBody>
      </p:sp>
      <p:sp>
        <p:nvSpPr>
          <p:cNvPr id="126" name="Picture Placeholder 13"/>
          <p:cNvSpPr>
            <a:spLocks noGrp="1"/>
          </p:cNvSpPr>
          <p:nvPr>
            <p:ph type="pic" sz="quarter" idx="178" hasCustomPrompt="1"/>
          </p:nvPr>
        </p:nvSpPr>
        <p:spPr>
          <a:xfrm>
            <a:off x="47015400" y="16802100"/>
            <a:ext cx="5486400" cy="5486400"/>
          </a:xfrm>
          <a:prstGeom prst="rect">
            <a:avLst/>
          </a:prstGeom>
          <a:solidFill>
            <a:schemeClr val="bg2"/>
          </a:solidFill>
          <a:ln>
            <a:solidFill>
              <a:schemeClr val="tx2"/>
            </a:solidFill>
          </a:ln>
          <a:effectLst/>
        </p:spPr>
        <p:txBody>
          <a:bodyPr lIns="101557" tIns="50777" rIns="101557" bIns="50777" anchor="ctr"/>
          <a:lstStyle>
            <a:lvl1pPr marL="0" indent="0" algn="ctr">
              <a:buNone/>
              <a:defRPr sz="4200" b="0" baseline="0">
                <a:solidFill>
                  <a:schemeClr val="tx2"/>
                </a:solidFill>
              </a:defRPr>
            </a:lvl1pPr>
          </a:lstStyle>
          <a:p>
            <a:r>
              <a:rPr lang="en-US" dirty="0" smtClean="0"/>
              <a:t>PICTURE PLACEHOLDER</a:t>
            </a:r>
            <a:endParaRPr lang="en-US" dirty="0"/>
          </a:p>
        </p:txBody>
      </p:sp>
      <p:sp>
        <p:nvSpPr>
          <p:cNvPr id="127" name="Picture Placeholder 13"/>
          <p:cNvSpPr>
            <a:spLocks noGrp="1"/>
          </p:cNvSpPr>
          <p:nvPr>
            <p:ph type="pic" sz="quarter" idx="179" hasCustomPrompt="1"/>
          </p:nvPr>
        </p:nvSpPr>
        <p:spPr>
          <a:xfrm>
            <a:off x="47015400" y="16802100"/>
            <a:ext cx="5486400" cy="5486400"/>
          </a:xfrm>
          <a:prstGeom prst="rect">
            <a:avLst/>
          </a:prstGeom>
          <a:solidFill>
            <a:schemeClr val="bg2"/>
          </a:solidFill>
          <a:ln>
            <a:solidFill>
              <a:schemeClr val="tx2"/>
            </a:solidFill>
          </a:ln>
          <a:effectLst/>
        </p:spPr>
        <p:txBody>
          <a:bodyPr lIns="101557" tIns="50777" rIns="101557" bIns="50777" anchor="ctr"/>
          <a:lstStyle>
            <a:lvl1pPr marL="0" indent="0" algn="ctr">
              <a:buNone/>
              <a:defRPr sz="4200" b="0" baseline="0">
                <a:solidFill>
                  <a:schemeClr val="tx2"/>
                </a:solidFill>
              </a:defRPr>
            </a:lvl1pPr>
          </a:lstStyle>
          <a:p>
            <a:r>
              <a:rPr lang="en-US" dirty="0" smtClean="0"/>
              <a:t>PICTURE PLACEHOLDER</a:t>
            </a:r>
            <a:endParaRPr lang="en-US" dirty="0"/>
          </a:p>
        </p:txBody>
      </p:sp>
      <p:sp>
        <p:nvSpPr>
          <p:cNvPr id="128" name="Picture Placeholder 13"/>
          <p:cNvSpPr>
            <a:spLocks noGrp="1"/>
          </p:cNvSpPr>
          <p:nvPr>
            <p:ph type="pic" sz="quarter" idx="180" hasCustomPrompt="1"/>
          </p:nvPr>
        </p:nvSpPr>
        <p:spPr>
          <a:xfrm>
            <a:off x="47015400" y="16802100"/>
            <a:ext cx="5486400" cy="5486400"/>
          </a:xfrm>
          <a:prstGeom prst="rect">
            <a:avLst/>
          </a:prstGeom>
          <a:solidFill>
            <a:schemeClr val="bg2"/>
          </a:solidFill>
          <a:ln>
            <a:solidFill>
              <a:schemeClr val="tx2"/>
            </a:solidFill>
          </a:ln>
          <a:effectLst/>
        </p:spPr>
        <p:txBody>
          <a:bodyPr lIns="101557" tIns="50777" rIns="101557" bIns="50777" anchor="ctr"/>
          <a:lstStyle>
            <a:lvl1pPr marL="0" indent="0" algn="ctr">
              <a:buNone/>
              <a:defRPr sz="4200" b="0" baseline="0">
                <a:solidFill>
                  <a:schemeClr val="tx2"/>
                </a:solidFill>
              </a:defRPr>
            </a:lvl1pPr>
          </a:lstStyle>
          <a:p>
            <a:r>
              <a:rPr lang="en-US" dirty="0" smtClean="0"/>
              <a:t>PICTURE PLACEHOLDER</a:t>
            </a:r>
            <a:endParaRPr lang="en-US" dirty="0"/>
          </a:p>
        </p:txBody>
      </p:sp>
      <p:sp>
        <p:nvSpPr>
          <p:cNvPr id="129" name="Picture Placeholder 13"/>
          <p:cNvSpPr>
            <a:spLocks noGrp="1"/>
          </p:cNvSpPr>
          <p:nvPr>
            <p:ph type="pic" sz="quarter" idx="181" hasCustomPrompt="1"/>
          </p:nvPr>
        </p:nvSpPr>
        <p:spPr>
          <a:xfrm>
            <a:off x="47015400" y="16802100"/>
            <a:ext cx="5486400" cy="5486400"/>
          </a:xfrm>
          <a:prstGeom prst="rect">
            <a:avLst/>
          </a:prstGeom>
          <a:solidFill>
            <a:schemeClr val="bg2"/>
          </a:solidFill>
          <a:ln>
            <a:solidFill>
              <a:schemeClr val="tx2"/>
            </a:solidFill>
          </a:ln>
          <a:effectLst/>
        </p:spPr>
        <p:txBody>
          <a:bodyPr lIns="101557" tIns="50777" rIns="101557" bIns="50777" anchor="ctr"/>
          <a:lstStyle>
            <a:lvl1pPr marL="0" indent="0" algn="ctr">
              <a:buNone/>
              <a:defRPr sz="4200" b="0" baseline="0">
                <a:solidFill>
                  <a:schemeClr val="tx2"/>
                </a:solidFill>
              </a:defRPr>
            </a:lvl1pPr>
          </a:lstStyle>
          <a:p>
            <a:r>
              <a:rPr lang="en-US" dirty="0" smtClean="0"/>
              <a:t>PICTURE PLACEHOLDER</a:t>
            </a:r>
            <a:endParaRPr lang="en-US" dirty="0"/>
          </a:p>
        </p:txBody>
      </p:sp>
      <p:sp>
        <p:nvSpPr>
          <p:cNvPr id="130" name="Picture Placeholder 13"/>
          <p:cNvSpPr>
            <a:spLocks noGrp="1"/>
          </p:cNvSpPr>
          <p:nvPr>
            <p:ph type="pic" sz="quarter" idx="182" hasCustomPrompt="1"/>
          </p:nvPr>
        </p:nvSpPr>
        <p:spPr>
          <a:xfrm>
            <a:off x="47015400" y="16802100"/>
            <a:ext cx="5486400" cy="5486400"/>
          </a:xfrm>
          <a:prstGeom prst="rect">
            <a:avLst/>
          </a:prstGeom>
          <a:solidFill>
            <a:schemeClr val="bg2"/>
          </a:solidFill>
          <a:ln>
            <a:solidFill>
              <a:schemeClr val="tx2"/>
            </a:solidFill>
          </a:ln>
          <a:effectLst/>
        </p:spPr>
        <p:txBody>
          <a:bodyPr lIns="101557" tIns="50777" rIns="101557" bIns="50777" anchor="ctr"/>
          <a:lstStyle>
            <a:lvl1pPr marL="0" indent="0" algn="ctr">
              <a:buNone/>
              <a:defRPr sz="4200" b="0" baseline="0">
                <a:solidFill>
                  <a:schemeClr val="tx2"/>
                </a:solidFill>
              </a:defRPr>
            </a:lvl1pPr>
          </a:lstStyle>
          <a:p>
            <a:r>
              <a:rPr lang="en-US" dirty="0" smtClean="0"/>
              <a:t>PICTURE PLACEHOLDER</a:t>
            </a:r>
            <a:endParaRPr lang="en-US" dirty="0"/>
          </a:p>
        </p:txBody>
      </p:sp>
      <p:sp>
        <p:nvSpPr>
          <p:cNvPr id="131" name="Picture Placeholder 13"/>
          <p:cNvSpPr>
            <a:spLocks noGrp="1"/>
          </p:cNvSpPr>
          <p:nvPr>
            <p:ph type="pic" sz="quarter" idx="183" hasCustomPrompt="1"/>
          </p:nvPr>
        </p:nvSpPr>
        <p:spPr>
          <a:xfrm>
            <a:off x="47015400" y="16802100"/>
            <a:ext cx="5486400" cy="5486400"/>
          </a:xfrm>
          <a:prstGeom prst="rect">
            <a:avLst/>
          </a:prstGeom>
          <a:solidFill>
            <a:schemeClr val="bg2"/>
          </a:solidFill>
          <a:ln>
            <a:solidFill>
              <a:schemeClr val="tx2"/>
            </a:solidFill>
          </a:ln>
          <a:effectLst/>
        </p:spPr>
        <p:txBody>
          <a:bodyPr lIns="101557" tIns="50777" rIns="101557" bIns="50777" anchor="ctr"/>
          <a:lstStyle>
            <a:lvl1pPr marL="0" indent="0" algn="ctr">
              <a:buNone/>
              <a:defRPr sz="4200" b="0" baseline="0">
                <a:solidFill>
                  <a:schemeClr val="tx2"/>
                </a:solidFill>
              </a:defRPr>
            </a:lvl1pPr>
          </a:lstStyle>
          <a:p>
            <a:r>
              <a:rPr lang="en-US" dirty="0" smtClean="0"/>
              <a:t>PICTURE PLACEHOLDER</a:t>
            </a:r>
            <a:endParaRPr lang="en-US" dirty="0"/>
          </a:p>
        </p:txBody>
      </p:sp>
      <p:sp>
        <p:nvSpPr>
          <p:cNvPr id="132" name="Picture Placeholder 13"/>
          <p:cNvSpPr>
            <a:spLocks noGrp="1"/>
          </p:cNvSpPr>
          <p:nvPr>
            <p:ph type="pic" sz="quarter" idx="184" hasCustomPrompt="1"/>
          </p:nvPr>
        </p:nvSpPr>
        <p:spPr>
          <a:xfrm>
            <a:off x="47015400" y="16802100"/>
            <a:ext cx="5486400" cy="5486400"/>
          </a:xfrm>
          <a:prstGeom prst="rect">
            <a:avLst/>
          </a:prstGeom>
          <a:solidFill>
            <a:schemeClr val="bg2"/>
          </a:solidFill>
          <a:ln>
            <a:solidFill>
              <a:schemeClr val="tx2"/>
            </a:solidFill>
          </a:ln>
          <a:effectLst/>
        </p:spPr>
        <p:txBody>
          <a:bodyPr lIns="101557" tIns="50777" rIns="101557" bIns="50777" anchor="ctr"/>
          <a:lstStyle>
            <a:lvl1pPr marL="0" indent="0" algn="ctr">
              <a:buNone/>
              <a:defRPr sz="4200" b="0" baseline="0">
                <a:solidFill>
                  <a:schemeClr val="tx2"/>
                </a:solidFill>
              </a:defRPr>
            </a:lvl1pPr>
          </a:lstStyle>
          <a:p>
            <a:r>
              <a:rPr lang="en-US" dirty="0" smtClean="0"/>
              <a:t>PICTURE PLACEHOLDER</a:t>
            </a:r>
            <a:endParaRPr lang="en-US" dirty="0"/>
          </a:p>
        </p:txBody>
      </p:sp>
      <p:sp>
        <p:nvSpPr>
          <p:cNvPr id="133" name="Picture Placeholder 13"/>
          <p:cNvSpPr>
            <a:spLocks noGrp="1"/>
          </p:cNvSpPr>
          <p:nvPr>
            <p:ph type="pic" sz="quarter" idx="185" hasCustomPrompt="1"/>
          </p:nvPr>
        </p:nvSpPr>
        <p:spPr>
          <a:xfrm>
            <a:off x="47015400" y="16802100"/>
            <a:ext cx="5486400" cy="5486400"/>
          </a:xfrm>
          <a:prstGeom prst="rect">
            <a:avLst/>
          </a:prstGeom>
          <a:solidFill>
            <a:schemeClr val="bg2"/>
          </a:solidFill>
          <a:ln>
            <a:solidFill>
              <a:schemeClr val="tx2"/>
            </a:solidFill>
          </a:ln>
          <a:effectLst/>
        </p:spPr>
        <p:txBody>
          <a:bodyPr lIns="101557" tIns="50777" rIns="101557" bIns="50777" anchor="ctr"/>
          <a:lstStyle>
            <a:lvl1pPr marL="0" indent="0" algn="ctr">
              <a:buNone/>
              <a:defRPr sz="4800" b="0" baseline="0">
                <a:solidFill>
                  <a:schemeClr val="tx2"/>
                </a:solidFill>
                <a:latin typeface="Calibri" pitchFamily="34" charset="0"/>
                <a:cs typeface="Calibri" pitchFamily="34" charset="0"/>
              </a:defRPr>
            </a:lvl1pPr>
          </a:lstStyle>
          <a:p>
            <a:r>
              <a:rPr lang="en-US" dirty="0" smtClean="0"/>
              <a:t>PICTURE PLACEHOLDER</a:t>
            </a:r>
            <a:endParaRPr lang="en-US" dirty="0"/>
          </a:p>
        </p:txBody>
      </p:sp>
      <p:sp>
        <p:nvSpPr>
          <p:cNvPr id="73" name="Title 1"/>
          <p:cNvSpPr>
            <a:spLocks noGrp="1"/>
          </p:cNvSpPr>
          <p:nvPr>
            <p:ph type="title" hasCustomPrompt="1"/>
          </p:nvPr>
        </p:nvSpPr>
        <p:spPr>
          <a:xfrm>
            <a:off x="587839" y="457212"/>
            <a:ext cx="32009976" cy="1447800"/>
          </a:xfrm>
          <a:prstGeom prst="rect">
            <a:avLst/>
          </a:prstGeom>
        </p:spPr>
        <p:txBody>
          <a:bodyPr lIns="101504" tIns="50755" rIns="101504" bIns="50755" anchor="ctr" anchorCtr="0"/>
          <a:lstStyle>
            <a:lvl1pPr algn="l">
              <a:defRPr sz="10100" b="1">
                <a:latin typeface="Avenir Next Demi Bold"/>
                <a:cs typeface="Avenir Next Demi Bold"/>
              </a:defRPr>
            </a:lvl1pPr>
          </a:lstStyle>
          <a:p>
            <a:r>
              <a:rPr lang="en-US" dirty="0" smtClean="0"/>
              <a:t>Click here to add the poster title</a:t>
            </a:r>
            <a:endParaRPr lang="en-US" dirty="0"/>
          </a:p>
        </p:txBody>
      </p:sp>
      <p:sp>
        <p:nvSpPr>
          <p:cNvPr id="76" name="Text Placeholder 76"/>
          <p:cNvSpPr>
            <a:spLocks noGrp="1"/>
          </p:cNvSpPr>
          <p:nvPr>
            <p:ph type="body" sz="quarter" idx="150" hasCustomPrompt="1"/>
          </p:nvPr>
        </p:nvSpPr>
        <p:spPr>
          <a:xfrm>
            <a:off x="587829" y="3185160"/>
            <a:ext cx="31998969" cy="1280160"/>
          </a:xfrm>
          <a:prstGeom prst="rect">
            <a:avLst/>
          </a:prstGeom>
        </p:spPr>
        <p:txBody>
          <a:bodyPr lIns="101504" tIns="50759" rIns="101504" bIns="50759"/>
          <a:lstStyle>
            <a:lvl1pPr algn="l">
              <a:buFontTx/>
              <a:buNone/>
              <a:defRPr sz="6400">
                <a:solidFill>
                  <a:schemeClr val="bg1"/>
                </a:solidFill>
                <a:latin typeface="Avenir Next Regular"/>
                <a:cs typeface="Avenir Next Regular"/>
              </a:defRPr>
            </a:lvl1pPr>
            <a:lvl2pPr>
              <a:buFontTx/>
              <a:buNone/>
              <a:defRPr sz="8000"/>
            </a:lvl2pPr>
            <a:lvl3pPr>
              <a:buFontTx/>
              <a:buNone/>
              <a:defRPr sz="8000"/>
            </a:lvl3pPr>
            <a:lvl4pPr>
              <a:buFontTx/>
              <a:buNone/>
              <a:defRPr sz="8000"/>
            </a:lvl4pPr>
            <a:lvl5pPr>
              <a:buFontTx/>
              <a:buNone/>
              <a:defRPr sz="8000"/>
            </a:lvl5pPr>
          </a:lstStyle>
          <a:p>
            <a:pPr lvl="0"/>
            <a:r>
              <a:rPr lang="en-US" dirty="0" smtClean="0"/>
              <a:t>Click here to add authors</a:t>
            </a:r>
            <a:endParaRPr lang="en-US" dirty="0"/>
          </a:p>
        </p:txBody>
      </p:sp>
      <p:sp>
        <p:nvSpPr>
          <p:cNvPr id="79" name="Text Placeholder 76"/>
          <p:cNvSpPr>
            <a:spLocks noGrp="1"/>
          </p:cNvSpPr>
          <p:nvPr>
            <p:ph type="body" sz="quarter" idx="151" hasCustomPrompt="1"/>
          </p:nvPr>
        </p:nvSpPr>
        <p:spPr>
          <a:xfrm>
            <a:off x="587829" y="1905000"/>
            <a:ext cx="31998969" cy="1280160"/>
          </a:xfrm>
          <a:prstGeom prst="rect">
            <a:avLst/>
          </a:prstGeom>
        </p:spPr>
        <p:txBody>
          <a:bodyPr lIns="101504" tIns="50759" rIns="101504" bIns="50759"/>
          <a:lstStyle>
            <a:lvl1pPr algn="l">
              <a:buFontTx/>
              <a:buNone/>
              <a:defRPr sz="8600">
                <a:solidFill>
                  <a:schemeClr val="bg1"/>
                </a:solidFill>
                <a:latin typeface="Avenir Medium"/>
                <a:cs typeface="Avenir Medium"/>
              </a:defRPr>
            </a:lvl1pPr>
            <a:lvl2pPr>
              <a:buFontTx/>
              <a:buNone/>
              <a:defRPr sz="8000"/>
            </a:lvl2pPr>
            <a:lvl3pPr>
              <a:buFontTx/>
              <a:buNone/>
              <a:defRPr sz="8000"/>
            </a:lvl3pPr>
            <a:lvl4pPr>
              <a:buFontTx/>
              <a:buNone/>
              <a:defRPr sz="8000"/>
            </a:lvl4pPr>
            <a:lvl5pPr>
              <a:buFontTx/>
              <a:buNone/>
              <a:defRPr sz="8000"/>
            </a:lvl5pPr>
          </a:lstStyle>
          <a:p>
            <a:pPr lvl="0"/>
            <a:r>
              <a:rPr lang="en-US" dirty="0" smtClean="0"/>
              <a:t>Click here to add authors</a:t>
            </a:r>
            <a:endParaRPr lang="en-US" dirty="0"/>
          </a:p>
        </p:txBody>
      </p:sp>
      <p:pic>
        <p:nvPicPr>
          <p:cNvPr id="57" name="Picture 56" descr="gw_sch_sphhs_short_wht_rev.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480111" y="838200"/>
            <a:ext cx="9877689" cy="2743200"/>
          </a:xfrm>
          <a:prstGeom prst="rect">
            <a:avLst/>
          </a:prstGeom>
        </p:spPr>
      </p:pic>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o Columns">
    <p:spTree>
      <p:nvGrpSpPr>
        <p:cNvPr id="1" name=""/>
        <p:cNvGrpSpPr/>
        <p:nvPr/>
      </p:nvGrpSpPr>
      <p:grpSpPr>
        <a:xfrm>
          <a:off x="0" y="0"/>
          <a:ext cx="0" cy="0"/>
          <a:chOff x="0" y="0"/>
          <a:chExt cx="0" cy="0"/>
        </a:xfrm>
      </p:grpSpPr>
      <p:sp>
        <p:nvSpPr>
          <p:cNvPr id="44" name="Text Placeholder 3"/>
          <p:cNvSpPr>
            <a:spLocks noGrp="1"/>
          </p:cNvSpPr>
          <p:nvPr>
            <p:ph type="body" sz="quarter" idx="116" hasCustomPrompt="1"/>
          </p:nvPr>
        </p:nvSpPr>
        <p:spPr>
          <a:xfrm>
            <a:off x="44546333" y="13514953"/>
            <a:ext cx="10363200" cy="912836"/>
          </a:xfrm>
          <a:prstGeom prst="rect">
            <a:avLst/>
          </a:prstGeom>
        </p:spPr>
        <p:txBody>
          <a:bodyPr wrap="square" lIns="253884" tIns="253884" rIns="253884" bIns="253884">
            <a:spAutoFit/>
          </a:bodyPr>
          <a:lstStyle>
            <a:lvl1pPr marL="0" indent="0">
              <a:buNone/>
              <a:defRPr sz="2600" baseline="0">
                <a:latin typeface="Calibri" pitchFamily="34" charset="0"/>
              </a:defRPr>
            </a:lvl1pPr>
            <a:lvl2pPr marL="1650248" indent="-634711">
              <a:defRPr sz="2600">
                <a:latin typeface="Trebuchet MS" pitchFamily="34" charset="0"/>
              </a:defRPr>
            </a:lvl2pPr>
            <a:lvl3pPr marL="2284960" indent="-634711">
              <a:defRPr sz="2600">
                <a:latin typeface="Trebuchet MS" pitchFamily="34" charset="0"/>
              </a:defRPr>
            </a:lvl3pPr>
            <a:lvl4pPr marL="2983142" indent="-698185">
              <a:defRPr sz="2600">
                <a:latin typeface="Trebuchet MS" pitchFamily="34" charset="0"/>
              </a:defRPr>
            </a:lvl4pPr>
            <a:lvl5pPr marL="3490913" indent="-507768">
              <a:defRPr sz="2600">
                <a:latin typeface="Trebuchet MS" pitchFamily="34" charset="0"/>
              </a:defRPr>
            </a:lvl5pPr>
          </a:lstStyle>
          <a:p>
            <a:pPr lvl="0"/>
            <a:r>
              <a:rPr lang="en-US" dirty="0" smtClean="0"/>
              <a:t>TEXT PLACEHOLDER</a:t>
            </a:r>
            <a:endParaRPr lang="en-US" dirty="0"/>
          </a:p>
        </p:txBody>
      </p:sp>
      <p:sp>
        <p:nvSpPr>
          <p:cNvPr id="45" name="Picture Placeholder 13"/>
          <p:cNvSpPr>
            <a:spLocks noGrp="1"/>
          </p:cNvSpPr>
          <p:nvPr>
            <p:ph type="pic" sz="quarter" idx="135" hasCustomPrompt="1"/>
          </p:nvPr>
        </p:nvSpPr>
        <p:spPr>
          <a:xfrm>
            <a:off x="47015400" y="16802100"/>
            <a:ext cx="5486400" cy="5486400"/>
          </a:xfrm>
          <a:prstGeom prst="rect">
            <a:avLst/>
          </a:prstGeom>
          <a:solidFill>
            <a:schemeClr val="bg2"/>
          </a:solidFill>
          <a:ln>
            <a:solidFill>
              <a:schemeClr val="tx2"/>
            </a:solidFill>
          </a:ln>
          <a:effectLst/>
        </p:spPr>
        <p:txBody>
          <a:bodyPr lIns="101557" tIns="50777" rIns="101557" bIns="50777" anchor="ctr"/>
          <a:lstStyle>
            <a:lvl1pPr marL="0" indent="0" algn="ctr">
              <a:buNone/>
              <a:defRPr sz="4200" b="0" baseline="0">
                <a:solidFill>
                  <a:schemeClr val="tx2"/>
                </a:solidFill>
              </a:defRPr>
            </a:lvl1pPr>
          </a:lstStyle>
          <a:p>
            <a:r>
              <a:rPr lang="en-US" dirty="0" smtClean="0"/>
              <a:t>PICTURE PLACEHOLDER</a:t>
            </a:r>
            <a:endParaRPr lang="en-US" dirty="0"/>
          </a:p>
        </p:txBody>
      </p:sp>
      <p:sp>
        <p:nvSpPr>
          <p:cNvPr id="46" name="Text Placeholder 5"/>
          <p:cNvSpPr>
            <a:spLocks noGrp="1"/>
          </p:cNvSpPr>
          <p:nvPr>
            <p:ph type="body" sz="quarter" idx="147" hasCustomPrompt="1"/>
          </p:nvPr>
        </p:nvSpPr>
        <p:spPr>
          <a:xfrm>
            <a:off x="44605245" y="10708073"/>
            <a:ext cx="10363200" cy="851428"/>
          </a:xfrm>
          <a:prstGeom prst="rect">
            <a:avLst/>
          </a:prstGeom>
          <a:solidFill>
            <a:schemeClr val="accent5">
              <a:lumMod val="50000"/>
            </a:schemeClr>
          </a:solidFill>
        </p:spPr>
        <p:txBody>
          <a:bodyPr wrap="square" lIns="101557" tIns="101557" rIns="101557" bIns="101557" anchor="ctr" anchorCtr="0">
            <a:spAutoFit/>
          </a:bodyPr>
          <a:lstStyle>
            <a:lvl1pPr algn="ctr">
              <a:buNone/>
              <a:defRPr sz="42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47" name="Text Placeholder 5"/>
          <p:cNvSpPr>
            <a:spLocks noGrp="1"/>
          </p:cNvSpPr>
          <p:nvPr>
            <p:ph type="body" sz="quarter" idx="152" hasCustomPrompt="1"/>
          </p:nvPr>
        </p:nvSpPr>
        <p:spPr>
          <a:xfrm>
            <a:off x="44605245" y="10708073"/>
            <a:ext cx="10363200" cy="851428"/>
          </a:xfrm>
          <a:prstGeom prst="rect">
            <a:avLst/>
          </a:prstGeom>
          <a:solidFill>
            <a:schemeClr val="accent5">
              <a:lumMod val="50000"/>
            </a:schemeClr>
          </a:solidFill>
        </p:spPr>
        <p:txBody>
          <a:bodyPr wrap="square" lIns="101557" tIns="101557" rIns="101557" bIns="101557" anchor="ctr" anchorCtr="0">
            <a:spAutoFit/>
          </a:bodyPr>
          <a:lstStyle>
            <a:lvl1pPr algn="ctr">
              <a:buNone/>
              <a:defRPr sz="42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48" name="Text Placeholder 5"/>
          <p:cNvSpPr>
            <a:spLocks noGrp="1"/>
          </p:cNvSpPr>
          <p:nvPr>
            <p:ph type="body" sz="quarter" idx="153" hasCustomPrompt="1"/>
          </p:nvPr>
        </p:nvSpPr>
        <p:spPr>
          <a:xfrm>
            <a:off x="44605245" y="10708073"/>
            <a:ext cx="10363200" cy="851428"/>
          </a:xfrm>
          <a:prstGeom prst="rect">
            <a:avLst/>
          </a:prstGeom>
          <a:solidFill>
            <a:schemeClr val="accent5">
              <a:lumMod val="50000"/>
            </a:schemeClr>
          </a:solidFill>
        </p:spPr>
        <p:txBody>
          <a:bodyPr wrap="square" lIns="101557" tIns="101557" rIns="101557" bIns="101557" anchor="ctr" anchorCtr="0">
            <a:spAutoFit/>
          </a:bodyPr>
          <a:lstStyle>
            <a:lvl1pPr algn="ctr">
              <a:buNone/>
              <a:defRPr sz="42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49" name="Text Placeholder 5"/>
          <p:cNvSpPr>
            <a:spLocks noGrp="1"/>
          </p:cNvSpPr>
          <p:nvPr>
            <p:ph type="body" sz="quarter" idx="154" hasCustomPrompt="1"/>
          </p:nvPr>
        </p:nvSpPr>
        <p:spPr>
          <a:xfrm>
            <a:off x="44605245" y="10708073"/>
            <a:ext cx="10363200" cy="851428"/>
          </a:xfrm>
          <a:prstGeom prst="rect">
            <a:avLst/>
          </a:prstGeom>
          <a:solidFill>
            <a:schemeClr val="accent5">
              <a:lumMod val="50000"/>
            </a:schemeClr>
          </a:solidFill>
        </p:spPr>
        <p:txBody>
          <a:bodyPr wrap="square" lIns="101557" tIns="101557" rIns="101557" bIns="101557" anchor="ctr" anchorCtr="0">
            <a:spAutoFit/>
          </a:bodyPr>
          <a:lstStyle>
            <a:lvl1pPr algn="ctr">
              <a:buNone/>
              <a:defRPr sz="42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50" name="Text Placeholder 5"/>
          <p:cNvSpPr>
            <a:spLocks noGrp="1"/>
          </p:cNvSpPr>
          <p:nvPr>
            <p:ph type="body" sz="quarter" idx="155" hasCustomPrompt="1"/>
          </p:nvPr>
        </p:nvSpPr>
        <p:spPr>
          <a:xfrm>
            <a:off x="44605245" y="10708073"/>
            <a:ext cx="10363200" cy="851428"/>
          </a:xfrm>
          <a:prstGeom prst="rect">
            <a:avLst/>
          </a:prstGeom>
          <a:solidFill>
            <a:schemeClr val="accent5">
              <a:lumMod val="50000"/>
            </a:schemeClr>
          </a:solidFill>
        </p:spPr>
        <p:txBody>
          <a:bodyPr wrap="square" lIns="101557" tIns="101557" rIns="101557" bIns="101557" anchor="ctr" anchorCtr="0">
            <a:spAutoFit/>
          </a:bodyPr>
          <a:lstStyle>
            <a:lvl1pPr algn="ctr">
              <a:buNone/>
              <a:defRPr sz="42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52" name="Text Placeholder 5"/>
          <p:cNvSpPr>
            <a:spLocks noGrp="1"/>
          </p:cNvSpPr>
          <p:nvPr>
            <p:ph type="body" sz="quarter" idx="156" hasCustomPrompt="1"/>
          </p:nvPr>
        </p:nvSpPr>
        <p:spPr>
          <a:xfrm>
            <a:off x="44605245" y="10708073"/>
            <a:ext cx="10363200" cy="851428"/>
          </a:xfrm>
          <a:prstGeom prst="rect">
            <a:avLst/>
          </a:prstGeom>
          <a:solidFill>
            <a:schemeClr val="accent5">
              <a:lumMod val="50000"/>
            </a:schemeClr>
          </a:solidFill>
        </p:spPr>
        <p:txBody>
          <a:bodyPr wrap="square" lIns="101557" tIns="101557" rIns="101557" bIns="101557" anchor="ctr" anchorCtr="0">
            <a:spAutoFit/>
          </a:bodyPr>
          <a:lstStyle>
            <a:lvl1pPr algn="ctr">
              <a:buNone/>
              <a:defRPr sz="42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53" name="Text Placeholder 5"/>
          <p:cNvSpPr>
            <a:spLocks noGrp="1"/>
          </p:cNvSpPr>
          <p:nvPr>
            <p:ph type="body" sz="quarter" idx="157" hasCustomPrompt="1"/>
          </p:nvPr>
        </p:nvSpPr>
        <p:spPr>
          <a:xfrm>
            <a:off x="44605245" y="10708073"/>
            <a:ext cx="10363200" cy="851428"/>
          </a:xfrm>
          <a:prstGeom prst="rect">
            <a:avLst/>
          </a:prstGeom>
          <a:solidFill>
            <a:schemeClr val="accent5">
              <a:lumMod val="50000"/>
            </a:schemeClr>
          </a:solidFill>
        </p:spPr>
        <p:txBody>
          <a:bodyPr wrap="square" lIns="101557" tIns="101557" rIns="101557" bIns="101557" anchor="ctr" anchorCtr="0">
            <a:spAutoFit/>
          </a:bodyPr>
          <a:lstStyle>
            <a:lvl1pPr algn="ctr">
              <a:buNone/>
              <a:defRPr sz="42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54" name="Text Placeholder 5"/>
          <p:cNvSpPr>
            <a:spLocks noGrp="1"/>
          </p:cNvSpPr>
          <p:nvPr>
            <p:ph type="body" sz="quarter" idx="158" hasCustomPrompt="1"/>
          </p:nvPr>
        </p:nvSpPr>
        <p:spPr>
          <a:xfrm>
            <a:off x="44605245" y="10708073"/>
            <a:ext cx="10363200" cy="851428"/>
          </a:xfrm>
          <a:prstGeom prst="rect">
            <a:avLst/>
          </a:prstGeom>
          <a:solidFill>
            <a:schemeClr val="accent5">
              <a:lumMod val="50000"/>
            </a:schemeClr>
          </a:solidFill>
        </p:spPr>
        <p:txBody>
          <a:bodyPr wrap="square" lIns="101557" tIns="101557" rIns="101557" bIns="101557" anchor="ctr" anchorCtr="0">
            <a:spAutoFit/>
          </a:bodyPr>
          <a:lstStyle>
            <a:lvl1pPr algn="ctr">
              <a:buNone/>
              <a:defRPr sz="42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55" name="Text Placeholder 5"/>
          <p:cNvSpPr>
            <a:spLocks noGrp="1"/>
          </p:cNvSpPr>
          <p:nvPr>
            <p:ph type="body" sz="quarter" idx="159" hasCustomPrompt="1"/>
          </p:nvPr>
        </p:nvSpPr>
        <p:spPr>
          <a:xfrm>
            <a:off x="44605245" y="10708073"/>
            <a:ext cx="10363200" cy="851428"/>
          </a:xfrm>
          <a:prstGeom prst="rect">
            <a:avLst/>
          </a:prstGeom>
          <a:solidFill>
            <a:schemeClr val="accent5">
              <a:lumMod val="50000"/>
            </a:schemeClr>
          </a:solidFill>
        </p:spPr>
        <p:txBody>
          <a:bodyPr wrap="square" lIns="101557" tIns="101557" rIns="101557" bIns="101557" anchor="ctr" anchorCtr="0">
            <a:spAutoFit/>
          </a:bodyPr>
          <a:lstStyle>
            <a:lvl1pPr algn="ctr">
              <a:buNone/>
              <a:defRPr sz="42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56" name="Text Placeholder 5"/>
          <p:cNvSpPr>
            <a:spLocks noGrp="1"/>
          </p:cNvSpPr>
          <p:nvPr>
            <p:ph type="body" sz="quarter" idx="160" hasCustomPrompt="1"/>
          </p:nvPr>
        </p:nvSpPr>
        <p:spPr>
          <a:xfrm>
            <a:off x="44605245" y="10708073"/>
            <a:ext cx="10363200" cy="851428"/>
          </a:xfrm>
          <a:prstGeom prst="rect">
            <a:avLst/>
          </a:prstGeom>
          <a:solidFill>
            <a:schemeClr val="accent5">
              <a:lumMod val="50000"/>
            </a:schemeClr>
          </a:solidFill>
        </p:spPr>
        <p:txBody>
          <a:bodyPr wrap="square" lIns="101557" tIns="101557" rIns="101557" bIns="101557" anchor="ctr" anchorCtr="0">
            <a:spAutoFit/>
          </a:bodyPr>
          <a:lstStyle>
            <a:lvl1pPr algn="ctr">
              <a:buNone/>
              <a:defRPr sz="42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57" name="Text Placeholder 5"/>
          <p:cNvSpPr>
            <a:spLocks noGrp="1"/>
          </p:cNvSpPr>
          <p:nvPr>
            <p:ph type="body" sz="quarter" idx="161" hasCustomPrompt="1"/>
          </p:nvPr>
        </p:nvSpPr>
        <p:spPr>
          <a:xfrm>
            <a:off x="44605245" y="10708073"/>
            <a:ext cx="10363200" cy="851428"/>
          </a:xfrm>
          <a:prstGeom prst="rect">
            <a:avLst/>
          </a:prstGeom>
          <a:solidFill>
            <a:schemeClr val="accent5">
              <a:lumMod val="50000"/>
            </a:schemeClr>
          </a:solidFill>
        </p:spPr>
        <p:txBody>
          <a:bodyPr wrap="square" lIns="101557" tIns="101557" rIns="101557" bIns="101557" anchor="ctr" anchorCtr="0">
            <a:spAutoFit/>
          </a:bodyPr>
          <a:lstStyle>
            <a:lvl1pPr algn="ctr">
              <a:buNone/>
              <a:defRPr sz="42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58" name="Text Placeholder 5"/>
          <p:cNvSpPr>
            <a:spLocks noGrp="1"/>
          </p:cNvSpPr>
          <p:nvPr>
            <p:ph type="body" sz="quarter" idx="162" hasCustomPrompt="1"/>
          </p:nvPr>
        </p:nvSpPr>
        <p:spPr>
          <a:xfrm>
            <a:off x="44605245" y="10708073"/>
            <a:ext cx="10363200" cy="851428"/>
          </a:xfrm>
          <a:prstGeom prst="rect">
            <a:avLst/>
          </a:prstGeom>
          <a:solidFill>
            <a:schemeClr val="accent1"/>
          </a:solidFill>
        </p:spPr>
        <p:txBody>
          <a:bodyPr wrap="square" lIns="101557" tIns="101557" rIns="101557" bIns="101557" anchor="ctr" anchorCtr="0">
            <a:spAutoFit/>
          </a:bodyPr>
          <a:lstStyle>
            <a:lvl1pPr algn="ctr">
              <a:buNone/>
              <a:defRPr sz="4200" b="1" baseline="0">
                <a:solidFill>
                  <a:schemeClr val="bg1"/>
                </a:solidFill>
                <a:latin typeface="Avenir Next Regular"/>
                <a:cs typeface="Avenir Next Regular"/>
              </a:defRPr>
            </a:lvl1pPr>
          </a:lstStyle>
          <a:p>
            <a:pPr lvl="0"/>
            <a:r>
              <a:rPr lang="en-US" dirty="0" smtClean="0"/>
              <a:t>HEADER PLACEHOLDER</a:t>
            </a:r>
            <a:endParaRPr lang="en-US" dirty="0"/>
          </a:p>
        </p:txBody>
      </p:sp>
      <p:sp>
        <p:nvSpPr>
          <p:cNvPr id="59" name="Text Placeholder 3"/>
          <p:cNvSpPr>
            <a:spLocks noGrp="1"/>
          </p:cNvSpPr>
          <p:nvPr>
            <p:ph type="body" sz="quarter" idx="163" hasCustomPrompt="1"/>
          </p:nvPr>
        </p:nvSpPr>
        <p:spPr>
          <a:xfrm>
            <a:off x="44546333" y="13514953"/>
            <a:ext cx="10363200" cy="912836"/>
          </a:xfrm>
          <a:prstGeom prst="rect">
            <a:avLst/>
          </a:prstGeom>
        </p:spPr>
        <p:txBody>
          <a:bodyPr wrap="square" lIns="253884" tIns="253884" rIns="253884" bIns="253884">
            <a:spAutoFit/>
          </a:bodyPr>
          <a:lstStyle>
            <a:lvl1pPr marL="0" indent="0">
              <a:buNone/>
              <a:defRPr sz="2600" baseline="0">
                <a:latin typeface="Calibri" pitchFamily="34" charset="0"/>
              </a:defRPr>
            </a:lvl1pPr>
            <a:lvl2pPr marL="1650248" indent="-634711">
              <a:defRPr sz="2600">
                <a:latin typeface="Trebuchet MS" pitchFamily="34" charset="0"/>
              </a:defRPr>
            </a:lvl2pPr>
            <a:lvl3pPr marL="2284960" indent="-634711">
              <a:defRPr sz="2600">
                <a:latin typeface="Trebuchet MS" pitchFamily="34" charset="0"/>
              </a:defRPr>
            </a:lvl3pPr>
            <a:lvl4pPr marL="2983142" indent="-698185">
              <a:defRPr sz="2600">
                <a:latin typeface="Trebuchet MS" pitchFamily="34" charset="0"/>
              </a:defRPr>
            </a:lvl4pPr>
            <a:lvl5pPr marL="3490913" indent="-507768">
              <a:defRPr sz="2600">
                <a:latin typeface="Trebuchet MS" pitchFamily="34" charset="0"/>
              </a:defRPr>
            </a:lvl5pPr>
          </a:lstStyle>
          <a:p>
            <a:pPr lvl="0"/>
            <a:r>
              <a:rPr lang="en-US" dirty="0" smtClean="0"/>
              <a:t>TEXT PLACEHOLDER</a:t>
            </a:r>
            <a:endParaRPr lang="en-US" dirty="0"/>
          </a:p>
        </p:txBody>
      </p:sp>
      <p:sp>
        <p:nvSpPr>
          <p:cNvPr id="60" name="Text Placeholder 3"/>
          <p:cNvSpPr>
            <a:spLocks noGrp="1"/>
          </p:cNvSpPr>
          <p:nvPr>
            <p:ph type="body" sz="quarter" idx="164" hasCustomPrompt="1"/>
          </p:nvPr>
        </p:nvSpPr>
        <p:spPr>
          <a:xfrm>
            <a:off x="44546333" y="13514953"/>
            <a:ext cx="10363200" cy="912836"/>
          </a:xfrm>
          <a:prstGeom prst="rect">
            <a:avLst/>
          </a:prstGeom>
        </p:spPr>
        <p:txBody>
          <a:bodyPr wrap="square" lIns="253884" tIns="253884" rIns="253884" bIns="253884">
            <a:spAutoFit/>
          </a:bodyPr>
          <a:lstStyle>
            <a:lvl1pPr marL="0" indent="0">
              <a:buNone/>
              <a:defRPr sz="2600" baseline="0">
                <a:latin typeface="Calibri" pitchFamily="34" charset="0"/>
              </a:defRPr>
            </a:lvl1pPr>
            <a:lvl2pPr marL="1650248" indent="-634711">
              <a:defRPr sz="2600">
                <a:latin typeface="Trebuchet MS" pitchFamily="34" charset="0"/>
              </a:defRPr>
            </a:lvl2pPr>
            <a:lvl3pPr marL="2284960" indent="-634711">
              <a:defRPr sz="2600">
                <a:latin typeface="Trebuchet MS" pitchFamily="34" charset="0"/>
              </a:defRPr>
            </a:lvl3pPr>
            <a:lvl4pPr marL="2983142" indent="-698185">
              <a:defRPr sz="2600">
                <a:latin typeface="Trebuchet MS" pitchFamily="34" charset="0"/>
              </a:defRPr>
            </a:lvl4pPr>
            <a:lvl5pPr marL="3490913" indent="-507768">
              <a:defRPr sz="2600">
                <a:latin typeface="Trebuchet MS" pitchFamily="34" charset="0"/>
              </a:defRPr>
            </a:lvl5pPr>
          </a:lstStyle>
          <a:p>
            <a:pPr lvl="0"/>
            <a:r>
              <a:rPr lang="en-US" dirty="0" smtClean="0"/>
              <a:t>TEXT PLACEHOLDER</a:t>
            </a:r>
            <a:endParaRPr lang="en-US" dirty="0"/>
          </a:p>
        </p:txBody>
      </p:sp>
      <p:sp>
        <p:nvSpPr>
          <p:cNvPr id="61" name="Text Placeholder 3"/>
          <p:cNvSpPr>
            <a:spLocks noGrp="1"/>
          </p:cNvSpPr>
          <p:nvPr>
            <p:ph type="body" sz="quarter" idx="165" hasCustomPrompt="1"/>
          </p:nvPr>
        </p:nvSpPr>
        <p:spPr>
          <a:xfrm>
            <a:off x="44546333" y="13514953"/>
            <a:ext cx="10363200" cy="912836"/>
          </a:xfrm>
          <a:prstGeom prst="rect">
            <a:avLst/>
          </a:prstGeom>
        </p:spPr>
        <p:txBody>
          <a:bodyPr wrap="square" lIns="253884" tIns="253884" rIns="253884" bIns="253884">
            <a:spAutoFit/>
          </a:bodyPr>
          <a:lstStyle>
            <a:lvl1pPr marL="0" indent="0">
              <a:buNone/>
              <a:defRPr sz="2600" baseline="0">
                <a:latin typeface="Calibri" pitchFamily="34" charset="0"/>
              </a:defRPr>
            </a:lvl1pPr>
            <a:lvl2pPr marL="1650248" indent="-634711">
              <a:defRPr sz="2600">
                <a:latin typeface="Trebuchet MS" pitchFamily="34" charset="0"/>
              </a:defRPr>
            </a:lvl2pPr>
            <a:lvl3pPr marL="2284960" indent="-634711">
              <a:defRPr sz="2600">
                <a:latin typeface="Trebuchet MS" pitchFamily="34" charset="0"/>
              </a:defRPr>
            </a:lvl3pPr>
            <a:lvl4pPr marL="2983142" indent="-698185">
              <a:defRPr sz="2600">
                <a:latin typeface="Trebuchet MS" pitchFamily="34" charset="0"/>
              </a:defRPr>
            </a:lvl4pPr>
            <a:lvl5pPr marL="3490913" indent="-507768">
              <a:defRPr sz="2600">
                <a:latin typeface="Trebuchet MS" pitchFamily="34" charset="0"/>
              </a:defRPr>
            </a:lvl5pPr>
          </a:lstStyle>
          <a:p>
            <a:pPr lvl="0"/>
            <a:r>
              <a:rPr lang="en-US" dirty="0" smtClean="0"/>
              <a:t>TEXT PLACEHOLDER</a:t>
            </a:r>
            <a:endParaRPr lang="en-US" dirty="0"/>
          </a:p>
        </p:txBody>
      </p:sp>
      <p:sp>
        <p:nvSpPr>
          <p:cNvPr id="62" name="Text Placeholder 3"/>
          <p:cNvSpPr>
            <a:spLocks noGrp="1"/>
          </p:cNvSpPr>
          <p:nvPr>
            <p:ph type="body" sz="quarter" idx="166" hasCustomPrompt="1"/>
          </p:nvPr>
        </p:nvSpPr>
        <p:spPr>
          <a:xfrm>
            <a:off x="44546333" y="13514953"/>
            <a:ext cx="10363200" cy="912836"/>
          </a:xfrm>
          <a:prstGeom prst="rect">
            <a:avLst/>
          </a:prstGeom>
        </p:spPr>
        <p:txBody>
          <a:bodyPr wrap="square" lIns="253884" tIns="253884" rIns="253884" bIns="253884">
            <a:spAutoFit/>
          </a:bodyPr>
          <a:lstStyle>
            <a:lvl1pPr marL="0" indent="0">
              <a:buNone/>
              <a:defRPr sz="2600" baseline="0">
                <a:latin typeface="Calibri" pitchFamily="34" charset="0"/>
              </a:defRPr>
            </a:lvl1pPr>
            <a:lvl2pPr marL="1650248" indent="-634711">
              <a:defRPr sz="2600">
                <a:latin typeface="Trebuchet MS" pitchFamily="34" charset="0"/>
              </a:defRPr>
            </a:lvl2pPr>
            <a:lvl3pPr marL="2284960" indent="-634711">
              <a:defRPr sz="2600">
                <a:latin typeface="Trebuchet MS" pitchFamily="34" charset="0"/>
              </a:defRPr>
            </a:lvl3pPr>
            <a:lvl4pPr marL="2983142" indent="-698185">
              <a:defRPr sz="2600">
                <a:latin typeface="Trebuchet MS" pitchFamily="34" charset="0"/>
              </a:defRPr>
            </a:lvl4pPr>
            <a:lvl5pPr marL="3490913" indent="-507768">
              <a:defRPr sz="2600">
                <a:latin typeface="Trebuchet MS" pitchFamily="34" charset="0"/>
              </a:defRPr>
            </a:lvl5pPr>
          </a:lstStyle>
          <a:p>
            <a:pPr lvl="0"/>
            <a:r>
              <a:rPr lang="en-US" dirty="0" smtClean="0"/>
              <a:t>TEXT PLACEHOLDER</a:t>
            </a:r>
            <a:endParaRPr lang="en-US" dirty="0"/>
          </a:p>
        </p:txBody>
      </p:sp>
      <p:sp>
        <p:nvSpPr>
          <p:cNvPr id="63" name="Text Placeholder 3"/>
          <p:cNvSpPr>
            <a:spLocks noGrp="1"/>
          </p:cNvSpPr>
          <p:nvPr>
            <p:ph type="body" sz="quarter" idx="167" hasCustomPrompt="1"/>
          </p:nvPr>
        </p:nvSpPr>
        <p:spPr>
          <a:xfrm>
            <a:off x="44546333" y="13514953"/>
            <a:ext cx="10363200" cy="912836"/>
          </a:xfrm>
          <a:prstGeom prst="rect">
            <a:avLst/>
          </a:prstGeom>
        </p:spPr>
        <p:txBody>
          <a:bodyPr wrap="square" lIns="253884" tIns="253884" rIns="253884" bIns="253884">
            <a:spAutoFit/>
          </a:bodyPr>
          <a:lstStyle>
            <a:lvl1pPr marL="0" indent="0">
              <a:buNone/>
              <a:defRPr sz="2600" baseline="0">
                <a:latin typeface="Calibri" pitchFamily="34" charset="0"/>
              </a:defRPr>
            </a:lvl1pPr>
            <a:lvl2pPr marL="1650248" indent="-634711">
              <a:defRPr sz="2600">
                <a:latin typeface="Trebuchet MS" pitchFamily="34" charset="0"/>
              </a:defRPr>
            </a:lvl2pPr>
            <a:lvl3pPr marL="2284960" indent="-634711">
              <a:defRPr sz="2600">
                <a:latin typeface="Trebuchet MS" pitchFamily="34" charset="0"/>
              </a:defRPr>
            </a:lvl3pPr>
            <a:lvl4pPr marL="2983142" indent="-698185">
              <a:defRPr sz="2600">
                <a:latin typeface="Trebuchet MS" pitchFamily="34" charset="0"/>
              </a:defRPr>
            </a:lvl4pPr>
            <a:lvl5pPr marL="3490913" indent="-507768">
              <a:defRPr sz="2600">
                <a:latin typeface="Trebuchet MS" pitchFamily="34" charset="0"/>
              </a:defRPr>
            </a:lvl5pPr>
          </a:lstStyle>
          <a:p>
            <a:pPr lvl="0"/>
            <a:r>
              <a:rPr lang="en-US" dirty="0" smtClean="0"/>
              <a:t>TEXT PLACEHOLDER</a:t>
            </a:r>
            <a:endParaRPr lang="en-US" dirty="0"/>
          </a:p>
        </p:txBody>
      </p:sp>
      <p:sp>
        <p:nvSpPr>
          <p:cNvPr id="64" name="Text Placeholder 3"/>
          <p:cNvSpPr>
            <a:spLocks noGrp="1"/>
          </p:cNvSpPr>
          <p:nvPr>
            <p:ph type="body" sz="quarter" idx="168" hasCustomPrompt="1"/>
          </p:nvPr>
        </p:nvSpPr>
        <p:spPr>
          <a:xfrm>
            <a:off x="44546333" y="13514953"/>
            <a:ext cx="10363200" cy="912836"/>
          </a:xfrm>
          <a:prstGeom prst="rect">
            <a:avLst/>
          </a:prstGeom>
        </p:spPr>
        <p:txBody>
          <a:bodyPr wrap="square" lIns="253884" tIns="253884" rIns="253884" bIns="253884">
            <a:spAutoFit/>
          </a:bodyPr>
          <a:lstStyle>
            <a:lvl1pPr marL="0" indent="0">
              <a:buNone/>
              <a:defRPr sz="2600" baseline="0">
                <a:latin typeface="Calibri" pitchFamily="34" charset="0"/>
              </a:defRPr>
            </a:lvl1pPr>
            <a:lvl2pPr marL="1650248" indent="-634711">
              <a:defRPr sz="2600">
                <a:latin typeface="Trebuchet MS" pitchFamily="34" charset="0"/>
              </a:defRPr>
            </a:lvl2pPr>
            <a:lvl3pPr marL="2284960" indent="-634711">
              <a:defRPr sz="2600">
                <a:latin typeface="Trebuchet MS" pitchFamily="34" charset="0"/>
              </a:defRPr>
            </a:lvl3pPr>
            <a:lvl4pPr marL="2983142" indent="-698185">
              <a:defRPr sz="2600">
                <a:latin typeface="Trebuchet MS" pitchFamily="34" charset="0"/>
              </a:defRPr>
            </a:lvl4pPr>
            <a:lvl5pPr marL="3490913" indent="-507768">
              <a:defRPr sz="2600">
                <a:latin typeface="Trebuchet MS" pitchFamily="34" charset="0"/>
              </a:defRPr>
            </a:lvl5pPr>
          </a:lstStyle>
          <a:p>
            <a:pPr lvl="0"/>
            <a:r>
              <a:rPr lang="en-US" dirty="0" smtClean="0"/>
              <a:t>TEXT PLACEHOLDER</a:t>
            </a:r>
            <a:endParaRPr lang="en-US" dirty="0"/>
          </a:p>
        </p:txBody>
      </p:sp>
      <p:sp>
        <p:nvSpPr>
          <p:cNvPr id="65" name="Text Placeholder 3"/>
          <p:cNvSpPr>
            <a:spLocks noGrp="1"/>
          </p:cNvSpPr>
          <p:nvPr>
            <p:ph type="body" sz="quarter" idx="169" hasCustomPrompt="1"/>
          </p:nvPr>
        </p:nvSpPr>
        <p:spPr>
          <a:xfrm>
            <a:off x="44546333" y="13514953"/>
            <a:ext cx="10363200" cy="912836"/>
          </a:xfrm>
          <a:prstGeom prst="rect">
            <a:avLst/>
          </a:prstGeom>
        </p:spPr>
        <p:txBody>
          <a:bodyPr wrap="square" lIns="253884" tIns="253884" rIns="253884" bIns="253884">
            <a:spAutoFit/>
          </a:bodyPr>
          <a:lstStyle>
            <a:lvl1pPr marL="0" indent="0">
              <a:buNone/>
              <a:defRPr sz="2600" baseline="0">
                <a:latin typeface="Calibri" pitchFamily="34" charset="0"/>
              </a:defRPr>
            </a:lvl1pPr>
            <a:lvl2pPr marL="1650248" indent="-634711">
              <a:defRPr sz="2600">
                <a:latin typeface="Trebuchet MS" pitchFamily="34" charset="0"/>
              </a:defRPr>
            </a:lvl2pPr>
            <a:lvl3pPr marL="2284960" indent="-634711">
              <a:defRPr sz="2600">
                <a:latin typeface="Trebuchet MS" pitchFamily="34" charset="0"/>
              </a:defRPr>
            </a:lvl3pPr>
            <a:lvl4pPr marL="2983142" indent="-698185">
              <a:defRPr sz="2600">
                <a:latin typeface="Trebuchet MS" pitchFamily="34" charset="0"/>
              </a:defRPr>
            </a:lvl4pPr>
            <a:lvl5pPr marL="3490913" indent="-507768">
              <a:defRPr sz="2600">
                <a:latin typeface="Trebuchet MS" pitchFamily="34" charset="0"/>
              </a:defRPr>
            </a:lvl5pPr>
          </a:lstStyle>
          <a:p>
            <a:pPr lvl="0"/>
            <a:r>
              <a:rPr lang="en-US" dirty="0" smtClean="0"/>
              <a:t>TEXT PLACEHOLDER</a:t>
            </a:r>
            <a:endParaRPr lang="en-US" dirty="0"/>
          </a:p>
        </p:txBody>
      </p:sp>
      <p:sp>
        <p:nvSpPr>
          <p:cNvPr id="66" name="Text Placeholder 3"/>
          <p:cNvSpPr>
            <a:spLocks noGrp="1"/>
          </p:cNvSpPr>
          <p:nvPr>
            <p:ph type="body" sz="quarter" idx="170" hasCustomPrompt="1"/>
          </p:nvPr>
        </p:nvSpPr>
        <p:spPr>
          <a:xfrm>
            <a:off x="44546333" y="13514953"/>
            <a:ext cx="10363200" cy="912836"/>
          </a:xfrm>
          <a:prstGeom prst="rect">
            <a:avLst/>
          </a:prstGeom>
        </p:spPr>
        <p:txBody>
          <a:bodyPr wrap="square" lIns="253884" tIns="253884" rIns="253884" bIns="253884">
            <a:spAutoFit/>
          </a:bodyPr>
          <a:lstStyle>
            <a:lvl1pPr marL="0" indent="0">
              <a:buNone/>
              <a:defRPr sz="2600" baseline="0">
                <a:latin typeface="Calibri" pitchFamily="34" charset="0"/>
              </a:defRPr>
            </a:lvl1pPr>
            <a:lvl2pPr marL="1650248" indent="-634711">
              <a:defRPr sz="2600">
                <a:latin typeface="Trebuchet MS" pitchFamily="34" charset="0"/>
              </a:defRPr>
            </a:lvl2pPr>
            <a:lvl3pPr marL="2284960" indent="-634711">
              <a:defRPr sz="2600">
                <a:latin typeface="Trebuchet MS" pitchFamily="34" charset="0"/>
              </a:defRPr>
            </a:lvl3pPr>
            <a:lvl4pPr marL="2983142" indent="-698185">
              <a:defRPr sz="2600">
                <a:latin typeface="Trebuchet MS" pitchFamily="34" charset="0"/>
              </a:defRPr>
            </a:lvl4pPr>
            <a:lvl5pPr marL="3490913" indent="-507768">
              <a:defRPr sz="2600">
                <a:latin typeface="Trebuchet MS" pitchFamily="34" charset="0"/>
              </a:defRPr>
            </a:lvl5pPr>
          </a:lstStyle>
          <a:p>
            <a:pPr lvl="0"/>
            <a:r>
              <a:rPr lang="en-US" dirty="0" smtClean="0"/>
              <a:t>TEXT PLACEHOLDER</a:t>
            </a:r>
            <a:endParaRPr lang="en-US" dirty="0"/>
          </a:p>
        </p:txBody>
      </p:sp>
      <p:sp>
        <p:nvSpPr>
          <p:cNvPr id="67" name="Text Placeholder 3"/>
          <p:cNvSpPr>
            <a:spLocks noGrp="1"/>
          </p:cNvSpPr>
          <p:nvPr>
            <p:ph type="body" sz="quarter" idx="171" hasCustomPrompt="1"/>
          </p:nvPr>
        </p:nvSpPr>
        <p:spPr>
          <a:xfrm>
            <a:off x="44546333" y="13514953"/>
            <a:ext cx="10363200" cy="912836"/>
          </a:xfrm>
          <a:prstGeom prst="rect">
            <a:avLst/>
          </a:prstGeom>
        </p:spPr>
        <p:txBody>
          <a:bodyPr wrap="square" lIns="253884" tIns="253884" rIns="253884" bIns="253884">
            <a:spAutoFit/>
          </a:bodyPr>
          <a:lstStyle>
            <a:lvl1pPr marL="0" indent="0">
              <a:buNone/>
              <a:defRPr sz="2600" baseline="0">
                <a:latin typeface="Calibri" pitchFamily="34" charset="0"/>
              </a:defRPr>
            </a:lvl1pPr>
            <a:lvl2pPr marL="1650248" indent="-634711">
              <a:defRPr sz="2600">
                <a:latin typeface="Trebuchet MS" pitchFamily="34" charset="0"/>
              </a:defRPr>
            </a:lvl2pPr>
            <a:lvl3pPr marL="2284960" indent="-634711">
              <a:defRPr sz="2600">
                <a:latin typeface="Trebuchet MS" pitchFamily="34" charset="0"/>
              </a:defRPr>
            </a:lvl3pPr>
            <a:lvl4pPr marL="2983142" indent="-698185">
              <a:defRPr sz="2600">
                <a:latin typeface="Trebuchet MS" pitchFamily="34" charset="0"/>
              </a:defRPr>
            </a:lvl4pPr>
            <a:lvl5pPr marL="3490913" indent="-507768">
              <a:defRPr sz="2600">
                <a:latin typeface="Trebuchet MS" pitchFamily="34" charset="0"/>
              </a:defRPr>
            </a:lvl5pPr>
          </a:lstStyle>
          <a:p>
            <a:pPr lvl="0"/>
            <a:r>
              <a:rPr lang="en-US" dirty="0" smtClean="0"/>
              <a:t>TEXT PLACEHOLDER</a:t>
            </a:r>
            <a:endParaRPr lang="en-US" dirty="0"/>
          </a:p>
        </p:txBody>
      </p:sp>
      <p:sp>
        <p:nvSpPr>
          <p:cNvPr id="68" name="Text Placeholder 3"/>
          <p:cNvSpPr>
            <a:spLocks noGrp="1"/>
          </p:cNvSpPr>
          <p:nvPr>
            <p:ph type="body" sz="quarter" idx="172" hasCustomPrompt="1"/>
          </p:nvPr>
        </p:nvSpPr>
        <p:spPr>
          <a:xfrm>
            <a:off x="44546333" y="13514953"/>
            <a:ext cx="10363200" cy="912836"/>
          </a:xfrm>
          <a:prstGeom prst="rect">
            <a:avLst/>
          </a:prstGeom>
        </p:spPr>
        <p:txBody>
          <a:bodyPr wrap="square" lIns="253884" tIns="253884" rIns="253884" bIns="253884">
            <a:spAutoFit/>
          </a:bodyPr>
          <a:lstStyle>
            <a:lvl1pPr marL="0" indent="0">
              <a:buNone/>
              <a:defRPr sz="2600" baseline="0">
                <a:latin typeface="Calibri" pitchFamily="34" charset="0"/>
              </a:defRPr>
            </a:lvl1pPr>
            <a:lvl2pPr marL="1650248" indent="-634711">
              <a:defRPr sz="2600">
                <a:latin typeface="Trebuchet MS" pitchFamily="34" charset="0"/>
              </a:defRPr>
            </a:lvl2pPr>
            <a:lvl3pPr marL="2284960" indent="-634711">
              <a:defRPr sz="2600">
                <a:latin typeface="Trebuchet MS" pitchFamily="34" charset="0"/>
              </a:defRPr>
            </a:lvl3pPr>
            <a:lvl4pPr marL="2983142" indent="-698185">
              <a:defRPr sz="2600">
                <a:latin typeface="Trebuchet MS" pitchFamily="34" charset="0"/>
              </a:defRPr>
            </a:lvl4pPr>
            <a:lvl5pPr marL="3490913" indent="-507768">
              <a:defRPr sz="2600">
                <a:latin typeface="Trebuchet MS" pitchFamily="34" charset="0"/>
              </a:defRPr>
            </a:lvl5pPr>
          </a:lstStyle>
          <a:p>
            <a:pPr lvl="0"/>
            <a:r>
              <a:rPr lang="en-US" dirty="0" smtClean="0"/>
              <a:t>TEXT PLACEHOLDER</a:t>
            </a:r>
            <a:endParaRPr lang="en-US" dirty="0"/>
          </a:p>
        </p:txBody>
      </p:sp>
      <p:sp>
        <p:nvSpPr>
          <p:cNvPr id="69" name="Text Placeholder 3"/>
          <p:cNvSpPr>
            <a:spLocks noGrp="1"/>
          </p:cNvSpPr>
          <p:nvPr>
            <p:ph type="body" sz="quarter" idx="173" hasCustomPrompt="1"/>
          </p:nvPr>
        </p:nvSpPr>
        <p:spPr>
          <a:xfrm>
            <a:off x="44546333" y="13514953"/>
            <a:ext cx="10363200" cy="912836"/>
          </a:xfrm>
          <a:prstGeom prst="rect">
            <a:avLst/>
          </a:prstGeom>
        </p:spPr>
        <p:txBody>
          <a:bodyPr wrap="square" lIns="253884" tIns="253884" rIns="253884" bIns="253884">
            <a:spAutoFit/>
          </a:bodyPr>
          <a:lstStyle>
            <a:lvl1pPr marL="0" indent="0">
              <a:buNone/>
              <a:defRPr sz="2600" baseline="0">
                <a:latin typeface="Calibri" pitchFamily="34" charset="0"/>
              </a:defRPr>
            </a:lvl1pPr>
            <a:lvl2pPr marL="1650248" indent="-634711">
              <a:defRPr sz="2600">
                <a:latin typeface="Trebuchet MS" pitchFamily="34" charset="0"/>
              </a:defRPr>
            </a:lvl2pPr>
            <a:lvl3pPr marL="2284960" indent="-634711">
              <a:defRPr sz="2600">
                <a:latin typeface="Trebuchet MS" pitchFamily="34" charset="0"/>
              </a:defRPr>
            </a:lvl3pPr>
            <a:lvl4pPr marL="2983142" indent="-698185">
              <a:defRPr sz="2600">
                <a:latin typeface="Trebuchet MS" pitchFamily="34" charset="0"/>
              </a:defRPr>
            </a:lvl4pPr>
            <a:lvl5pPr marL="3490913" indent="-507768">
              <a:defRPr sz="2600">
                <a:latin typeface="Trebuchet MS" pitchFamily="34" charset="0"/>
              </a:defRPr>
            </a:lvl5pPr>
          </a:lstStyle>
          <a:p>
            <a:pPr lvl="0"/>
            <a:r>
              <a:rPr lang="en-US" dirty="0" smtClean="0"/>
              <a:t>TEXT PLACEHOLDER</a:t>
            </a:r>
            <a:endParaRPr lang="en-US" dirty="0"/>
          </a:p>
        </p:txBody>
      </p:sp>
      <p:sp>
        <p:nvSpPr>
          <p:cNvPr id="70" name="Picture Placeholder 13"/>
          <p:cNvSpPr>
            <a:spLocks noGrp="1"/>
          </p:cNvSpPr>
          <p:nvPr>
            <p:ph type="pic" sz="quarter" idx="174" hasCustomPrompt="1"/>
          </p:nvPr>
        </p:nvSpPr>
        <p:spPr>
          <a:xfrm>
            <a:off x="47015400" y="16802100"/>
            <a:ext cx="5486400" cy="5486400"/>
          </a:xfrm>
          <a:prstGeom prst="rect">
            <a:avLst/>
          </a:prstGeom>
          <a:solidFill>
            <a:schemeClr val="bg2"/>
          </a:solidFill>
          <a:ln>
            <a:solidFill>
              <a:schemeClr val="tx2"/>
            </a:solidFill>
          </a:ln>
          <a:effectLst/>
        </p:spPr>
        <p:txBody>
          <a:bodyPr lIns="101557" tIns="50777" rIns="101557" bIns="50777" anchor="ctr"/>
          <a:lstStyle>
            <a:lvl1pPr marL="0" indent="0" algn="ctr">
              <a:buNone/>
              <a:defRPr sz="4200" b="0" baseline="0">
                <a:solidFill>
                  <a:schemeClr val="tx2"/>
                </a:solidFill>
              </a:defRPr>
            </a:lvl1pPr>
          </a:lstStyle>
          <a:p>
            <a:r>
              <a:rPr lang="en-US" dirty="0" smtClean="0"/>
              <a:t>PICTURE PLACEHOLDER</a:t>
            </a:r>
            <a:endParaRPr lang="en-US" dirty="0"/>
          </a:p>
        </p:txBody>
      </p:sp>
      <p:sp>
        <p:nvSpPr>
          <p:cNvPr id="71" name="Picture Placeholder 13"/>
          <p:cNvSpPr>
            <a:spLocks noGrp="1"/>
          </p:cNvSpPr>
          <p:nvPr>
            <p:ph type="pic" sz="quarter" idx="175" hasCustomPrompt="1"/>
          </p:nvPr>
        </p:nvSpPr>
        <p:spPr>
          <a:xfrm>
            <a:off x="47015400" y="16802100"/>
            <a:ext cx="5486400" cy="5486400"/>
          </a:xfrm>
          <a:prstGeom prst="rect">
            <a:avLst/>
          </a:prstGeom>
          <a:solidFill>
            <a:schemeClr val="bg2"/>
          </a:solidFill>
          <a:ln>
            <a:solidFill>
              <a:schemeClr val="tx2"/>
            </a:solidFill>
          </a:ln>
          <a:effectLst/>
        </p:spPr>
        <p:txBody>
          <a:bodyPr lIns="101557" tIns="50777" rIns="101557" bIns="50777" anchor="ctr"/>
          <a:lstStyle>
            <a:lvl1pPr marL="0" indent="0" algn="ctr">
              <a:buNone/>
              <a:defRPr sz="4200" b="0" baseline="0">
                <a:solidFill>
                  <a:schemeClr val="tx2"/>
                </a:solidFill>
              </a:defRPr>
            </a:lvl1pPr>
          </a:lstStyle>
          <a:p>
            <a:r>
              <a:rPr lang="en-US" dirty="0" smtClean="0"/>
              <a:t>PICTURE PLACEHOLDER</a:t>
            </a:r>
            <a:endParaRPr lang="en-US" dirty="0"/>
          </a:p>
        </p:txBody>
      </p:sp>
      <p:sp>
        <p:nvSpPr>
          <p:cNvPr id="72" name="Picture Placeholder 13"/>
          <p:cNvSpPr>
            <a:spLocks noGrp="1"/>
          </p:cNvSpPr>
          <p:nvPr>
            <p:ph type="pic" sz="quarter" idx="176" hasCustomPrompt="1"/>
          </p:nvPr>
        </p:nvSpPr>
        <p:spPr>
          <a:xfrm>
            <a:off x="47015400" y="16802100"/>
            <a:ext cx="5486400" cy="5486400"/>
          </a:xfrm>
          <a:prstGeom prst="rect">
            <a:avLst/>
          </a:prstGeom>
          <a:solidFill>
            <a:schemeClr val="bg2"/>
          </a:solidFill>
          <a:ln>
            <a:solidFill>
              <a:schemeClr val="tx2"/>
            </a:solidFill>
          </a:ln>
          <a:effectLst/>
        </p:spPr>
        <p:txBody>
          <a:bodyPr lIns="101557" tIns="50777" rIns="101557" bIns="50777" anchor="ctr"/>
          <a:lstStyle>
            <a:lvl1pPr marL="0" indent="0" algn="ctr">
              <a:buNone/>
              <a:defRPr sz="4200" b="0" baseline="0">
                <a:solidFill>
                  <a:schemeClr val="tx2"/>
                </a:solidFill>
              </a:defRPr>
            </a:lvl1pPr>
          </a:lstStyle>
          <a:p>
            <a:r>
              <a:rPr lang="en-US" dirty="0" smtClean="0"/>
              <a:t>PICTURE PLACEHOLDER</a:t>
            </a:r>
            <a:endParaRPr lang="en-US" dirty="0"/>
          </a:p>
        </p:txBody>
      </p:sp>
      <p:sp>
        <p:nvSpPr>
          <p:cNvPr id="74" name="Picture Placeholder 13"/>
          <p:cNvSpPr>
            <a:spLocks noGrp="1"/>
          </p:cNvSpPr>
          <p:nvPr>
            <p:ph type="pic" sz="quarter" idx="177" hasCustomPrompt="1"/>
          </p:nvPr>
        </p:nvSpPr>
        <p:spPr>
          <a:xfrm>
            <a:off x="47015400" y="16802100"/>
            <a:ext cx="5486400" cy="5486400"/>
          </a:xfrm>
          <a:prstGeom prst="rect">
            <a:avLst/>
          </a:prstGeom>
          <a:solidFill>
            <a:schemeClr val="bg2"/>
          </a:solidFill>
          <a:ln>
            <a:solidFill>
              <a:schemeClr val="tx2"/>
            </a:solidFill>
          </a:ln>
          <a:effectLst/>
        </p:spPr>
        <p:txBody>
          <a:bodyPr lIns="101557" tIns="50777" rIns="101557" bIns="50777" anchor="ctr"/>
          <a:lstStyle>
            <a:lvl1pPr marL="0" indent="0" algn="ctr">
              <a:buNone/>
              <a:defRPr sz="4200" b="0" baseline="0">
                <a:solidFill>
                  <a:schemeClr val="tx2"/>
                </a:solidFill>
              </a:defRPr>
            </a:lvl1pPr>
          </a:lstStyle>
          <a:p>
            <a:r>
              <a:rPr lang="en-US" dirty="0" smtClean="0"/>
              <a:t>PICTURE PLACEHOLDER</a:t>
            </a:r>
            <a:endParaRPr lang="en-US" dirty="0"/>
          </a:p>
        </p:txBody>
      </p:sp>
      <p:sp>
        <p:nvSpPr>
          <p:cNvPr id="75" name="Picture Placeholder 13"/>
          <p:cNvSpPr>
            <a:spLocks noGrp="1"/>
          </p:cNvSpPr>
          <p:nvPr>
            <p:ph type="pic" sz="quarter" idx="178" hasCustomPrompt="1"/>
          </p:nvPr>
        </p:nvSpPr>
        <p:spPr>
          <a:xfrm>
            <a:off x="47015400" y="16802100"/>
            <a:ext cx="5486400" cy="5486400"/>
          </a:xfrm>
          <a:prstGeom prst="rect">
            <a:avLst/>
          </a:prstGeom>
          <a:solidFill>
            <a:schemeClr val="bg2"/>
          </a:solidFill>
          <a:ln>
            <a:solidFill>
              <a:schemeClr val="tx2"/>
            </a:solidFill>
          </a:ln>
          <a:effectLst/>
        </p:spPr>
        <p:txBody>
          <a:bodyPr lIns="101557" tIns="50777" rIns="101557" bIns="50777" anchor="ctr"/>
          <a:lstStyle>
            <a:lvl1pPr marL="0" indent="0" algn="ctr">
              <a:buNone/>
              <a:defRPr sz="4200" b="0" baseline="0">
                <a:solidFill>
                  <a:schemeClr val="tx2"/>
                </a:solidFill>
              </a:defRPr>
            </a:lvl1pPr>
          </a:lstStyle>
          <a:p>
            <a:r>
              <a:rPr lang="en-US" dirty="0" smtClean="0"/>
              <a:t>PICTURE PLACEHOLDER</a:t>
            </a:r>
            <a:endParaRPr lang="en-US" dirty="0"/>
          </a:p>
        </p:txBody>
      </p:sp>
      <p:sp>
        <p:nvSpPr>
          <p:cNvPr id="82" name="Picture Placeholder 13"/>
          <p:cNvSpPr>
            <a:spLocks noGrp="1"/>
          </p:cNvSpPr>
          <p:nvPr>
            <p:ph type="pic" sz="quarter" idx="179" hasCustomPrompt="1"/>
          </p:nvPr>
        </p:nvSpPr>
        <p:spPr>
          <a:xfrm>
            <a:off x="47015400" y="16802100"/>
            <a:ext cx="5486400" cy="5486400"/>
          </a:xfrm>
          <a:prstGeom prst="rect">
            <a:avLst/>
          </a:prstGeom>
          <a:solidFill>
            <a:schemeClr val="bg2"/>
          </a:solidFill>
          <a:ln>
            <a:solidFill>
              <a:schemeClr val="tx2"/>
            </a:solidFill>
          </a:ln>
          <a:effectLst/>
        </p:spPr>
        <p:txBody>
          <a:bodyPr lIns="101557" tIns="50777" rIns="101557" bIns="50777" anchor="ctr"/>
          <a:lstStyle>
            <a:lvl1pPr marL="0" indent="0" algn="ctr">
              <a:buNone/>
              <a:defRPr sz="4200" b="0" baseline="0">
                <a:solidFill>
                  <a:schemeClr val="tx2"/>
                </a:solidFill>
              </a:defRPr>
            </a:lvl1pPr>
          </a:lstStyle>
          <a:p>
            <a:r>
              <a:rPr lang="en-US" dirty="0" smtClean="0"/>
              <a:t>PICTURE PLACEHOLDER</a:t>
            </a:r>
            <a:endParaRPr lang="en-US" dirty="0"/>
          </a:p>
        </p:txBody>
      </p:sp>
      <p:sp>
        <p:nvSpPr>
          <p:cNvPr id="83" name="Picture Placeholder 13"/>
          <p:cNvSpPr>
            <a:spLocks noGrp="1"/>
          </p:cNvSpPr>
          <p:nvPr>
            <p:ph type="pic" sz="quarter" idx="180" hasCustomPrompt="1"/>
          </p:nvPr>
        </p:nvSpPr>
        <p:spPr>
          <a:xfrm>
            <a:off x="47015400" y="16802100"/>
            <a:ext cx="5486400" cy="5486400"/>
          </a:xfrm>
          <a:prstGeom prst="rect">
            <a:avLst/>
          </a:prstGeom>
          <a:solidFill>
            <a:schemeClr val="bg2"/>
          </a:solidFill>
          <a:ln>
            <a:solidFill>
              <a:schemeClr val="tx2"/>
            </a:solidFill>
          </a:ln>
          <a:effectLst/>
        </p:spPr>
        <p:txBody>
          <a:bodyPr lIns="101557" tIns="50777" rIns="101557" bIns="50777" anchor="ctr"/>
          <a:lstStyle>
            <a:lvl1pPr marL="0" indent="0" algn="ctr">
              <a:buNone/>
              <a:defRPr sz="4200" b="0" baseline="0">
                <a:solidFill>
                  <a:schemeClr val="tx2"/>
                </a:solidFill>
              </a:defRPr>
            </a:lvl1pPr>
          </a:lstStyle>
          <a:p>
            <a:r>
              <a:rPr lang="en-US" dirty="0" smtClean="0"/>
              <a:t>PICTURE PLACEHOLDER</a:t>
            </a:r>
            <a:endParaRPr lang="en-US" dirty="0"/>
          </a:p>
        </p:txBody>
      </p:sp>
      <p:sp>
        <p:nvSpPr>
          <p:cNvPr id="84" name="Picture Placeholder 13"/>
          <p:cNvSpPr>
            <a:spLocks noGrp="1"/>
          </p:cNvSpPr>
          <p:nvPr>
            <p:ph type="pic" sz="quarter" idx="181" hasCustomPrompt="1"/>
          </p:nvPr>
        </p:nvSpPr>
        <p:spPr>
          <a:xfrm>
            <a:off x="47015400" y="16802100"/>
            <a:ext cx="5486400" cy="5486400"/>
          </a:xfrm>
          <a:prstGeom prst="rect">
            <a:avLst/>
          </a:prstGeom>
          <a:solidFill>
            <a:schemeClr val="bg2"/>
          </a:solidFill>
          <a:ln>
            <a:solidFill>
              <a:schemeClr val="tx2"/>
            </a:solidFill>
          </a:ln>
          <a:effectLst/>
        </p:spPr>
        <p:txBody>
          <a:bodyPr lIns="101557" tIns="50777" rIns="101557" bIns="50777" anchor="ctr"/>
          <a:lstStyle>
            <a:lvl1pPr marL="0" indent="0" algn="ctr">
              <a:buNone/>
              <a:defRPr sz="4200" b="0" baseline="0">
                <a:solidFill>
                  <a:schemeClr val="tx2"/>
                </a:solidFill>
              </a:defRPr>
            </a:lvl1pPr>
          </a:lstStyle>
          <a:p>
            <a:r>
              <a:rPr lang="en-US" dirty="0" smtClean="0"/>
              <a:t>PICTURE PLACEHOLDER</a:t>
            </a:r>
            <a:endParaRPr lang="en-US" dirty="0"/>
          </a:p>
        </p:txBody>
      </p:sp>
      <p:sp>
        <p:nvSpPr>
          <p:cNvPr id="85" name="Picture Placeholder 13"/>
          <p:cNvSpPr>
            <a:spLocks noGrp="1"/>
          </p:cNvSpPr>
          <p:nvPr>
            <p:ph type="pic" sz="quarter" idx="182" hasCustomPrompt="1"/>
          </p:nvPr>
        </p:nvSpPr>
        <p:spPr>
          <a:xfrm>
            <a:off x="47015400" y="16802100"/>
            <a:ext cx="5486400" cy="5486400"/>
          </a:xfrm>
          <a:prstGeom prst="rect">
            <a:avLst/>
          </a:prstGeom>
          <a:solidFill>
            <a:schemeClr val="bg2"/>
          </a:solidFill>
          <a:ln>
            <a:solidFill>
              <a:schemeClr val="tx2"/>
            </a:solidFill>
          </a:ln>
          <a:effectLst/>
        </p:spPr>
        <p:txBody>
          <a:bodyPr lIns="101557" tIns="50777" rIns="101557" bIns="50777" anchor="ctr"/>
          <a:lstStyle>
            <a:lvl1pPr marL="0" indent="0" algn="ctr">
              <a:buNone/>
              <a:defRPr sz="4200" b="0" baseline="0">
                <a:solidFill>
                  <a:schemeClr val="tx2"/>
                </a:solidFill>
              </a:defRPr>
            </a:lvl1pPr>
          </a:lstStyle>
          <a:p>
            <a:r>
              <a:rPr lang="en-US" dirty="0" smtClean="0"/>
              <a:t>PICTURE PLACEHOLDER</a:t>
            </a:r>
            <a:endParaRPr lang="en-US" dirty="0"/>
          </a:p>
        </p:txBody>
      </p:sp>
      <p:sp>
        <p:nvSpPr>
          <p:cNvPr id="86" name="Picture Placeholder 13"/>
          <p:cNvSpPr>
            <a:spLocks noGrp="1"/>
          </p:cNvSpPr>
          <p:nvPr>
            <p:ph type="pic" sz="quarter" idx="183" hasCustomPrompt="1"/>
          </p:nvPr>
        </p:nvSpPr>
        <p:spPr>
          <a:xfrm>
            <a:off x="47015400" y="16802100"/>
            <a:ext cx="5486400" cy="5486400"/>
          </a:xfrm>
          <a:prstGeom prst="rect">
            <a:avLst/>
          </a:prstGeom>
          <a:solidFill>
            <a:schemeClr val="bg2"/>
          </a:solidFill>
          <a:ln>
            <a:solidFill>
              <a:schemeClr val="tx2"/>
            </a:solidFill>
          </a:ln>
          <a:effectLst/>
        </p:spPr>
        <p:txBody>
          <a:bodyPr lIns="101557" tIns="50777" rIns="101557" bIns="50777" anchor="ctr"/>
          <a:lstStyle>
            <a:lvl1pPr marL="0" indent="0" algn="ctr">
              <a:buNone/>
              <a:defRPr sz="4200" b="0" baseline="0">
                <a:solidFill>
                  <a:schemeClr val="tx2"/>
                </a:solidFill>
              </a:defRPr>
            </a:lvl1pPr>
          </a:lstStyle>
          <a:p>
            <a:r>
              <a:rPr lang="en-US" dirty="0" smtClean="0"/>
              <a:t>PICTURE PLACEHOLDER</a:t>
            </a:r>
            <a:endParaRPr lang="en-US" dirty="0"/>
          </a:p>
        </p:txBody>
      </p:sp>
      <p:sp>
        <p:nvSpPr>
          <p:cNvPr id="87" name="Picture Placeholder 13"/>
          <p:cNvSpPr>
            <a:spLocks noGrp="1"/>
          </p:cNvSpPr>
          <p:nvPr>
            <p:ph type="pic" sz="quarter" idx="184" hasCustomPrompt="1"/>
          </p:nvPr>
        </p:nvSpPr>
        <p:spPr>
          <a:xfrm>
            <a:off x="47015400" y="16802100"/>
            <a:ext cx="5486400" cy="5486400"/>
          </a:xfrm>
          <a:prstGeom prst="rect">
            <a:avLst/>
          </a:prstGeom>
          <a:solidFill>
            <a:schemeClr val="bg2"/>
          </a:solidFill>
          <a:ln>
            <a:solidFill>
              <a:schemeClr val="tx2"/>
            </a:solidFill>
          </a:ln>
          <a:effectLst/>
        </p:spPr>
        <p:txBody>
          <a:bodyPr lIns="101557" tIns="50777" rIns="101557" bIns="50777" anchor="ctr"/>
          <a:lstStyle>
            <a:lvl1pPr marL="0" indent="0" algn="ctr">
              <a:buNone/>
              <a:defRPr sz="42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85" hasCustomPrompt="1"/>
          </p:nvPr>
        </p:nvSpPr>
        <p:spPr>
          <a:xfrm>
            <a:off x="47015400" y="16802100"/>
            <a:ext cx="5486400" cy="5486400"/>
          </a:xfrm>
          <a:prstGeom prst="rect">
            <a:avLst/>
          </a:prstGeom>
          <a:solidFill>
            <a:schemeClr val="bg2"/>
          </a:solidFill>
          <a:ln>
            <a:solidFill>
              <a:schemeClr val="tx2"/>
            </a:solidFill>
          </a:ln>
          <a:effectLst/>
        </p:spPr>
        <p:txBody>
          <a:bodyPr lIns="101557" tIns="50777" rIns="101557" bIns="50777" anchor="ctr"/>
          <a:lstStyle>
            <a:lvl1pPr marL="0" indent="0" algn="ctr">
              <a:buNone/>
              <a:defRPr sz="4800" b="0" baseline="0">
                <a:solidFill>
                  <a:schemeClr val="tx2"/>
                </a:solidFill>
                <a:latin typeface="Calibri" pitchFamily="34" charset="0"/>
                <a:cs typeface="Calibri" pitchFamily="34" charset="0"/>
              </a:defRPr>
            </a:lvl1pPr>
          </a:lstStyle>
          <a:p>
            <a:r>
              <a:rPr lang="en-US" dirty="0" smtClean="0"/>
              <a:t>PICTURE PLACEHOLDER</a:t>
            </a:r>
            <a:endParaRPr lang="en-US" dirty="0"/>
          </a:p>
        </p:txBody>
      </p:sp>
      <p:sp>
        <p:nvSpPr>
          <p:cNvPr id="73" name="Title 1"/>
          <p:cNvSpPr>
            <a:spLocks noGrp="1"/>
          </p:cNvSpPr>
          <p:nvPr>
            <p:ph type="title" hasCustomPrompt="1"/>
          </p:nvPr>
        </p:nvSpPr>
        <p:spPr>
          <a:xfrm>
            <a:off x="587839" y="457212"/>
            <a:ext cx="32009976" cy="1447800"/>
          </a:xfrm>
          <a:prstGeom prst="rect">
            <a:avLst/>
          </a:prstGeom>
        </p:spPr>
        <p:txBody>
          <a:bodyPr lIns="101504" tIns="50755" rIns="101504" bIns="50755" anchor="ctr" anchorCtr="0"/>
          <a:lstStyle>
            <a:lvl1pPr algn="l">
              <a:defRPr sz="10100" b="1">
                <a:latin typeface="Avenir Next Demi Bold"/>
                <a:cs typeface="Avenir Next Demi Bold"/>
              </a:defRPr>
            </a:lvl1pPr>
          </a:lstStyle>
          <a:p>
            <a:r>
              <a:rPr lang="en-US" dirty="0" smtClean="0"/>
              <a:t>Click here to add the poster title</a:t>
            </a:r>
            <a:endParaRPr lang="en-US" dirty="0"/>
          </a:p>
        </p:txBody>
      </p:sp>
      <p:sp>
        <p:nvSpPr>
          <p:cNvPr id="76" name="Text Placeholder 76"/>
          <p:cNvSpPr>
            <a:spLocks noGrp="1"/>
          </p:cNvSpPr>
          <p:nvPr>
            <p:ph type="body" sz="quarter" idx="150" hasCustomPrompt="1"/>
          </p:nvPr>
        </p:nvSpPr>
        <p:spPr>
          <a:xfrm>
            <a:off x="587829" y="3185160"/>
            <a:ext cx="31998969" cy="1280160"/>
          </a:xfrm>
          <a:prstGeom prst="rect">
            <a:avLst/>
          </a:prstGeom>
        </p:spPr>
        <p:txBody>
          <a:bodyPr lIns="101504" tIns="50759" rIns="101504" bIns="50759"/>
          <a:lstStyle>
            <a:lvl1pPr algn="l">
              <a:buFontTx/>
              <a:buNone/>
              <a:defRPr sz="6400">
                <a:solidFill>
                  <a:schemeClr val="bg1"/>
                </a:solidFill>
                <a:latin typeface="Avenir Next Regular"/>
                <a:cs typeface="Avenir Next Regular"/>
              </a:defRPr>
            </a:lvl1pPr>
            <a:lvl2pPr>
              <a:buFontTx/>
              <a:buNone/>
              <a:defRPr sz="8000"/>
            </a:lvl2pPr>
            <a:lvl3pPr>
              <a:buFontTx/>
              <a:buNone/>
              <a:defRPr sz="8000"/>
            </a:lvl3pPr>
            <a:lvl4pPr>
              <a:buFontTx/>
              <a:buNone/>
              <a:defRPr sz="8000"/>
            </a:lvl4pPr>
            <a:lvl5pPr>
              <a:buFontTx/>
              <a:buNone/>
              <a:defRPr sz="8000"/>
            </a:lvl5pPr>
          </a:lstStyle>
          <a:p>
            <a:pPr lvl="0"/>
            <a:r>
              <a:rPr lang="en-US" dirty="0" smtClean="0"/>
              <a:t>Click here to add authors</a:t>
            </a:r>
            <a:endParaRPr lang="en-US" dirty="0"/>
          </a:p>
        </p:txBody>
      </p:sp>
      <p:sp>
        <p:nvSpPr>
          <p:cNvPr id="79" name="Text Placeholder 76"/>
          <p:cNvSpPr>
            <a:spLocks noGrp="1"/>
          </p:cNvSpPr>
          <p:nvPr>
            <p:ph type="body" sz="quarter" idx="151" hasCustomPrompt="1"/>
          </p:nvPr>
        </p:nvSpPr>
        <p:spPr>
          <a:xfrm>
            <a:off x="587829" y="1905000"/>
            <a:ext cx="31998969" cy="1280160"/>
          </a:xfrm>
          <a:prstGeom prst="rect">
            <a:avLst/>
          </a:prstGeom>
        </p:spPr>
        <p:txBody>
          <a:bodyPr lIns="101504" tIns="50759" rIns="101504" bIns="50759"/>
          <a:lstStyle>
            <a:lvl1pPr algn="l">
              <a:buFontTx/>
              <a:buNone/>
              <a:defRPr sz="8600">
                <a:solidFill>
                  <a:schemeClr val="bg1"/>
                </a:solidFill>
                <a:latin typeface="Avenir Medium"/>
                <a:cs typeface="Avenir Medium"/>
              </a:defRPr>
            </a:lvl1pPr>
            <a:lvl2pPr>
              <a:buFontTx/>
              <a:buNone/>
              <a:defRPr sz="8000"/>
            </a:lvl2pPr>
            <a:lvl3pPr>
              <a:buFontTx/>
              <a:buNone/>
              <a:defRPr sz="8000"/>
            </a:lvl3pPr>
            <a:lvl4pPr>
              <a:buFontTx/>
              <a:buNone/>
              <a:defRPr sz="8000"/>
            </a:lvl4pPr>
            <a:lvl5pPr>
              <a:buFontTx/>
              <a:buNone/>
              <a:defRPr sz="8000"/>
            </a:lvl5pPr>
          </a:lstStyle>
          <a:p>
            <a:pPr lvl="0"/>
            <a:r>
              <a:rPr lang="en-US" dirty="0" smtClean="0"/>
              <a:t>Click here to add authors</a:t>
            </a:r>
            <a:endParaRPr lang="en-US" dirty="0"/>
          </a:p>
        </p:txBody>
      </p:sp>
      <p:pic>
        <p:nvPicPr>
          <p:cNvPr id="43" name="Picture 42" descr="gw_sch_sphhs_short_wht_rev.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480111" y="838200"/>
            <a:ext cx="9877689" cy="2743200"/>
          </a:xfrm>
          <a:prstGeom prst="rect">
            <a:avLst/>
          </a:prstGeom>
        </p:spPr>
      </p:pic>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2.xml"/><Relationship Id="rId3"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4" Type="http://schemas.openxmlformats.org/officeDocument/2006/relationships/image" Target="../media/image4.png"/><Relationship Id="rId1" Type="http://schemas.openxmlformats.org/officeDocument/2006/relationships/slideLayout" Target="../slideLayouts/slideLayout3.xml"/><Relationship Id="rId2"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3"/>
            <a:ext cx="43891200" cy="4800600"/>
          </a:xfrm>
          <a:prstGeom prst="rect">
            <a:avLst/>
          </a:prstGeom>
          <a:solidFill>
            <a:schemeClr val="tx2"/>
          </a:solidFill>
          <a:ln w="9525">
            <a:solidFill>
              <a:schemeClr val="accent5">
                <a:lumMod val="50000"/>
              </a:schemeClr>
            </a:solidFill>
            <a:miter lim="800000"/>
            <a:headEnd/>
            <a:tailEnd/>
          </a:ln>
          <a:effectLst/>
        </p:spPr>
        <p:txBody>
          <a:bodyPr wrap="none" lIns="101557" tIns="50777" rIns="101557" bIns="50777" anchor="ctr"/>
          <a:lstStyle/>
          <a:p>
            <a:pPr>
              <a:defRPr/>
            </a:pPr>
            <a:endParaRPr lang="en-US" dirty="0"/>
          </a:p>
        </p:txBody>
      </p:sp>
      <p:sp>
        <p:nvSpPr>
          <p:cNvPr id="8" name="Rectangle 33"/>
          <p:cNvSpPr>
            <a:spLocks noChangeArrowheads="1"/>
          </p:cNvSpPr>
          <p:nvPr/>
        </p:nvSpPr>
        <p:spPr bwMode="auto">
          <a:xfrm>
            <a:off x="365760" y="5306674"/>
            <a:ext cx="10363200" cy="26387084"/>
          </a:xfrm>
          <a:prstGeom prst="rect">
            <a:avLst/>
          </a:prstGeom>
          <a:solidFill>
            <a:schemeClr val="bg1"/>
          </a:solidFill>
          <a:ln w="9525">
            <a:solidFill>
              <a:schemeClr val="accent5">
                <a:lumMod val="50000"/>
              </a:schemeClr>
            </a:solidFill>
            <a:miter lim="800000"/>
            <a:headEnd/>
            <a:tailEnd/>
          </a:ln>
          <a:effectLst/>
        </p:spPr>
        <p:txBody>
          <a:bodyPr wrap="none" lIns="101557" tIns="50777" rIns="101557" bIns="50777" anchor="ctr"/>
          <a:lstStyle/>
          <a:p>
            <a:pPr>
              <a:defRPr/>
            </a:pPr>
            <a:endParaRPr lang="en-US" dirty="0"/>
          </a:p>
        </p:txBody>
      </p:sp>
      <p:sp>
        <p:nvSpPr>
          <p:cNvPr id="9" name="Rectangle 35"/>
          <p:cNvSpPr>
            <a:spLocks noChangeArrowheads="1"/>
          </p:cNvSpPr>
          <p:nvPr/>
        </p:nvSpPr>
        <p:spPr bwMode="auto">
          <a:xfrm>
            <a:off x="33162240" y="5306673"/>
            <a:ext cx="10363200" cy="26289113"/>
          </a:xfrm>
          <a:prstGeom prst="rect">
            <a:avLst/>
          </a:prstGeom>
          <a:solidFill>
            <a:schemeClr val="bg1"/>
          </a:solidFill>
          <a:ln w="9525">
            <a:solidFill>
              <a:schemeClr val="accent5">
                <a:lumMod val="50000"/>
              </a:schemeClr>
            </a:solidFill>
            <a:miter lim="800000"/>
            <a:headEnd/>
            <a:tailEnd/>
          </a:ln>
          <a:effectLst/>
        </p:spPr>
        <p:txBody>
          <a:bodyPr wrap="none" lIns="101557" tIns="50777" rIns="101557" bIns="50777" anchor="ctr"/>
          <a:lstStyle/>
          <a:p>
            <a:pPr>
              <a:defRPr/>
            </a:pPr>
            <a:endParaRPr lang="en-US" dirty="0"/>
          </a:p>
        </p:txBody>
      </p:sp>
      <p:sp>
        <p:nvSpPr>
          <p:cNvPr id="10" name="Rectangle 33"/>
          <p:cNvSpPr>
            <a:spLocks noChangeArrowheads="1"/>
          </p:cNvSpPr>
          <p:nvPr/>
        </p:nvSpPr>
        <p:spPr bwMode="auto">
          <a:xfrm>
            <a:off x="11297919" y="5306673"/>
            <a:ext cx="10363200" cy="24917513"/>
          </a:xfrm>
          <a:prstGeom prst="rect">
            <a:avLst/>
          </a:prstGeom>
          <a:solidFill>
            <a:schemeClr val="bg1"/>
          </a:solidFill>
          <a:ln w="9525">
            <a:solidFill>
              <a:schemeClr val="accent5">
                <a:lumMod val="50000"/>
              </a:schemeClr>
            </a:solidFill>
            <a:miter lim="800000"/>
            <a:headEnd/>
            <a:tailEnd/>
          </a:ln>
          <a:effectLst/>
        </p:spPr>
        <p:txBody>
          <a:bodyPr wrap="none" lIns="101557" tIns="50777" rIns="101557" bIns="50777" anchor="ctr"/>
          <a:lstStyle/>
          <a:p>
            <a:pPr>
              <a:defRPr/>
            </a:pPr>
            <a:endParaRPr lang="en-US" dirty="0"/>
          </a:p>
        </p:txBody>
      </p:sp>
      <p:sp>
        <p:nvSpPr>
          <p:cNvPr id="11" name="Rectangle 33"/>
          <p:cNvSpPr>
            <a:spLocks noChangeArrowheads="1"/>
          </p:cNvSpPr>
          <p:nvPr/>
        </p:nvSpPr>
        <p:spPr bwMode="auto">
          <a:xfrm>
            <a:off x="22230081" y="5308095"/>
            <a:ext cx="10363200" cy="24916091"/>
          </a:xfrm>
          <a:prstGeom prst="rect">
            <a:avLst/>
          </a:prstGeom>
          <a:solidFill>
            <a:schemeClr val="bg1"/>
          </a:solidFill>
          <a:ln w="9525">
            <a:solidFill>
              <a:schemeClr val="accent5">
                <a:lumMod val="50000"/>
              </a:schemeClr>
            </a:solidFill>
            <a:miter lim="800000"/>
            <a:headEnd/>
            <a:tailEnd/>
          </a:ln>
          <a:effectLst/>
        </p:spPr>
        <p:txBody>
          <a:bodyPr wrap="none" lIns="101557" tIns="50777" rIns="101557" bIns="50777" anchor="ctr"/>
          <a:lstStyle/>
          <a:p>
            <a:pPr>
              <a:defRPr/>
            </a:pPr>
            <a:endParaRPr lang="en-US" dirty="0"/>
          </a:p>
        </p:txBody>
      </p:sp>
      <p:sp>
        <p:nvSpPr>
          <p:cNvPr id="12" name="Rectangle 11"/>
          <p:cNvSpPr/>
          <p:nvPr userDrawn="1"/>
        </p:nvSpPr>
        <p:spPr>
          <a:xfrm>
            <a:off x="-18135600" y="0"/>
            <a:ext cx="17556480" cy="329184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203159" tIns="406316" rIns="203159" bIns="203159" rtlCol="0" anchor="t" anchorCtr="0"/>
          <a:lstStyle/>
          <a:p>
            <a:pPr algn="ctr"/>
            <a:r>
              <a:rPr lang="en-US" sz="5600" b="1" kern="1200" dirty="0" smtClean="0">
                <a:solidFill>
                  <a:srgbClr val="92D050"/>
                </a:solidFill>
                <a:latin typeface="Calibri" pitchFamily="34" charset="0"/>
                <a:ea typeface="+mn-ea"/>
                <a:cs typeface="Calibri" pitchFamily="34" charset="0"/>
              </a:rPr>
              <a:t>HOW TO USE THIS TEMPLATE </a:t>
            </a:r>
            <a:endParaRPr lang="en-US" sz="5600" kern="1200" dirty="0" smtClean="0">
              <a:solidFill>
                <a:srgbClr val="92D050"/>
              </a:solidFill>
              <a:latin typeface="Calibri" pitchFamily="34" charset="0"/>
              <a:ea typeface="+mn-ea"/>
              <a:cs typeface="Calibri" pitchFamily="34" charset="0"/>
            </a:endParaRPr>
          </a:p>
          <a:p>
            <a:pPr algn="ctr">
              <a:buFont typeface="Arial" charset="0"/>
              <a:buNone/>
            </a:pPr>
            <a:endParaRPr lang="en-US" sz="1300" b="1" dirty="0" smtClean="0">
              <a:solidFill>
                <a:srgbClr val="FFFF00"/>
              </a:solidFill>
              <a:latin typeface="Calibri" pitchFamily="34" charset="0"/>
              <a:cs typeface="Calibri" pitchFamily="34" charset="0"/>
            </a:endParaRPr>
          </a:p>
          <a:p>
            <a:r>
              <a:rPr lang="en-US" sz="5000" b="1" kern="1200" dirty="0" smtClean="0">
                <a:solidFill>
                  <a:srgbClr val="92D050"/>
                </a:solidFill>
                <a:latin typeface="Calibri" pitchFamily="34" charset="0"/>
                <a:ea typeface="+mn-ea"/>
                <a:cs typeface="Calibri" pitchFamily="34" charset="0"/>
              </a:rPr>
              <a:t>CHANGING THE LAYOUT</a:t>
            </a:r>
            <a:endParaRPr lang="en-US" sz="5000" kern="1200" dirty="0" smtClean="0">
              <a:solidFill>
                <a:srgbClr val="92D050"/>
              </a:solidFill>
              <a:latin typeface="Calibri" pitchFamily="34" charset="0"/>
              <a:ea typeface="+mn-ea"/>
              <a:cs typeface="Calibri" pitchFamily="34" charset="0"/>
            </a:endParaRPr>
          </a:p>
          <a:p>
            <a:r>
              <a:rPr lang="en-US" sz="3500" kern="1200" dirty="0" smtClean="0">
                <a:solidFill>
                  <a:schemeClr val="lt1"/>
                </a:solidFill>
                <a:latin typeface="Calibri" pitchFamily="34" charset="0"/>
                <a:ea typeface="+mn-ea"/>
                <a:cs typeface="Calibri" pitchFamily="34" charset="0"/>
              </a:rPr>
              <a:t>This template has several different column layouts.  Right-click your mouse on the template background and click on “Layout” to see different layout options.  The column widths in these preformatted layouts cannot be moved but advanced users can modify any layout by clicking on the VIEW menu and then on SLIDE MASTER.</a:t>
            </a:r>
          </a:p>
          <a:p>
            <a:r>
              <a:rPr lang="en-US" sz="5000" b="1" kern="1200" dirty="0" smtClean="0">
                <a:solidFill>
                  <a:srgbClr val="92D050"/>
                </a:solidFill>
                <a:latin typeface="Calibri" pitchFamily="34" charset="0"/>
                <a:ea typeface="+mn-ea"/>
                <a:cs typeface="Calibri" pitchFamily="34" charset="0"/>
              </a:rPr>
              <a:t>CHANGING THE COLOR SCHEME</a:t>
            </a:r>
            <a:endParaRPr lang="en-US" sz="5000" kern="1200" dirty="0" smtClean="0">
              <a:solidFill>
                <a:srgbClr val="92D050"/>
              </a:solidFill>
              <a:latin typeface="Calibri" pitchFamily="34" charset="0"/>
              <a:ea typeface="+mn-ea"/>
              <a:cs typeface="Calibri" pitchFamily="34" charset="0"/>
            </a:endParaRPr>
          </a:p>
          <a:p>
            <a:r>
              <a:rPr lang="en-US" sz="3500" kern="1200" dirty="0" smtClean="0">
                <a:solidFill>
                  <a:schemeClr val="lt1"/>
                </a:solidFill>
                <a:latin typeface="Calibri" pitchFamily="34" charset="0"/>
                <a:ea typeface="+mn-ea"/>
                <a:cs typeface="Calibri" pitchFamily="34" charset="0"/>
              </a:rPr>
              <a:t>This</a:t>
            </a:r>
            <a:r>
              <a:rPr lang="en-US" sz="3500" kern="1200" baseline="0" dirty="0" smtClean="0">
                <a:solidFill>
                  <a:schemeClr val="lt1"/>
                </a:solidFill>
                <a:latin typeface="Calibri" pitchFamily="34" charset="0"/>
                <a:ea typeface="+mn-ea"/>
                <a:cs typeface="Calibri" pitchFamily="34" charset="0"/>
              </a:rPr>
              <a:t> template uses GWU’s colors as specified in the visual identity guidelines. If you must change the color, please limit your changes to only </a:t>
            </a:r>
            <a:r>
              <a:rPr lang="en-US" sz="3500" kern="1200" baseline="0" dirty="0" err="1" smtClean="0">
                <a:solidFill>
                  <a:schemeClr val="lt1"/>
                </a:solidFill>
                <a:latin typeface="Calibri" pitchFamily="34" charset="0"/>
                <a:ea typeface="+mn-ea"/>
                <a:cs typeface="Calibri" pitchFamily="34" charset="0"/>
              </a:rPr>
              <a:t>colore</a:t>
            </a:r>
            <a:r>
              <a:rPr lang="en-US" sz="3500" kern="1200" baseline="0" dirty="0" smtClean="0">
                <a:solidFill>
                  <a:schemeClr val="lt1"/>
                </a:solidFill>
                <a:latin typeface="Calibri" pitchFamily="34" charset="0"/>
                <a:ea typeface="+mn-ea"/>
                <a:cs typeface="Calibri" pitchFamily="34" charset="0"/>
              </a:rPr>
              <a:t> found in the “GW Color scheme” theme.</a:t>
            </a:r>
            <a:endParaRPr lang="en-US" sz="3500" kern="1200" dirty="0" smtClean="0">
              <a:solidFill>
                <a:schemeClr val="lt1"/>
              </a:solidFill>
              <a:latin typeface="Calibri" pitchFamily="34" charset="0"/>
              <a:ea typeface="+mn-ea"/>
              <a:cs typeface="Calibri" pitchFamily="34" charset="0"/>
            </a:endParaRPr>
          </a:p>
          <a:p>
            <a:r>
              <a:rPr lang="en-US" sz="5000" b="1" kern="1200" dirty="0" smtClean="0">
                <a:solidFill>
                  <a:srgbClr val="92D050"/>
                </a:solidFill>
                <a:latin typeface="Calibri" pitchFamily="34" charset="0"/>
                <a:ea typeface="+mn-ea"/>
                <a:cs typeface="Calibri" pitchFamily="34" charset="0"/>
              </a:rPr>
              <a:t>USING PLACEHOLDERS</a:t>
            </a:r>
            <a:endParaRPr lang="en-US" sz="5000" kern="1200" dirty="0" smtClean="0">
              <a:solidFill>
                <a:srgbClr val="92D050"/>
              </a:solidFill>
              <a:latin typeface="Calibri" pitchFamily="34" charset="0"/>
              <a:ea typeface="+mn-ea"/>
              <a:cs typeface="Calibri" pitchFamily="34" charset="0"/>
            </a:endParaRPr>
          </a:p>
          <a:p>
            <a:r>
              <a:rPr lang="en-US" sz="3500" kern="1200" dirty="0" smtClean="0">
                <a:solidFill>
                  <a:schemeClr val="lt1"/>
                </a:solidFill>
                <a:latin typeface="Calibri" pitchFamily="34" charset="0"/>
                <a:ea typeface="+mn-ea"/>
                <a:cs typeface="Calibri" pitchFamily="34" charset="0"/>
              </a:rPr>
              <a:t>To add text to this template, click inside a placeholder and type in or paste your text. To move a placeholder, click on it once to select it, then place your cursor on its frame and then click and hold as you drag it to its new location.</a:t>
            </a:r>
            <a:r>
              <a:rPr lang="en-US" sz="3500" kern="1200" baseline="0" dirty="0" smtClean="0">
                <a:solidFill>
                  <a:schemeClr val="lt1"/>
                </a:solidFill>
                <a:latin typeface="Calibri" pitchFamily="34" charset="0"/>
                <a:ea typeface="+mn-ea"/>
                <a:cs typeface="Calibri" pitchFamily="34" charset="0"/>
              </a:rPr>
              <a:t>  Resize the placeholder, if necessary</a:t>
            </a:r>
            <a:r>
              <a:rPr lang="en-US" sz="3500" kern="1200" baseline="0" dirty="0" smtClean="0">
                <a:solidFill>
                  <a:schemeClr val="lt1"/>
                </a:solidFill>
                <a:latin typeface="Calibri" pitchFamily="34" charset="0"/>
                <a:ea typeface="+mn-ea"/>
                <a:cs typeface="Calibri" pitchFamily="34" charset="0"/>
              </a:rPr>
              <a:t>.</a:t>
            </a:r>
          </a:p>
          <a:p>
            <a:endParaRPr lang="en-US" sz="3500" kern="1200" baseline="0" dirty="0" smtClean="0">
              <a:solidFill>
                <a:schemeClr val="lt1"/>
              </a:solidFill>
              <a:latin typeface="Calibri" pitchFamily="34" charset="0"/>
              <a:ea typeface="+mn-ea"/>
              <a:cs typeface="Calibri" pitchFamily="34" charset="0"/>
            </a:endParaRPr>
          </a:p>
          <a:p>
            <a:r>
              <a:rPr lang="en-US" sz="5000" b="1" kern="1200" dirty="0" smtClean="0">
                <a:solidFill>
                  <a:srgbClr val="92D050"/>
                </a:solidFill>
                <a:latin typeface="Calibri" pitchFamily="34" charset="0"/>
                <a:ea typeface="+mn-ea"/>
                <a:cs typeface="Calibri" pitchFamily="34" charset="0"/>
              </a:rPr>
              <a:t>ADDING</a:t>
            </a:r>
            <a:r>
              <a:rPr lang="en-US" sz="5000" b="1" kern="1200" baseline="0" dirty="0" smtClean="0">
                <a:solidFill>
                  <a:srgbClr val="92D050"/>
                </a:solidFill>
                <a:latin typeface="Calibri" pitchFamily="34" charset="0"/>
                <a:ea typeface="+mn-ea"/>
                <a:cs typeface="Calibri" pitchFamily="34" charset="0"/>
              </a:rPr>
              <a:t> PLACEHOLDERS</a:t>
            </a:r>
          </a:p>
          <a:p>
            <a:r>
              <a:rPr lang="en-US" sz="3500" b="0" kern="1200" baseline="0" dirty="0" smtClean="0">
                <a:solidFill>
                  <a:schemeClr val="bg1"/>
                </a:solidFill>
                <a:latin typeface="Calibri" pitchFamily="34" charset="0"/>
                <a:ea typeface="+mn-ea"/>
                <a:cs typeface="Calibri" pitchFamily="34" charset="0"/>
              </a:rPr>
              <a:t>If you need additional text boxes, heading etc. you can make them </a:t>
            </a:r>
            <a:r>
              <a:rPr lang="en-US" sz="3500" b="0" kern="1200" baseline="0" dirty="0" err="1" smtClean="0">
                <a:solidFill>
                  <a:schemeClr val="bg1"/>
                </a:solidFill>
                <a:latin typeface="Calibri" pitchFamily="34" charset="0"/>
                <a:ea typeface="+mn-ea"/>
                <a:cs typeface="Calibri" pitchFamily="34" charset="0"/>
              </a:rPr>
              <a:t>youself</a:t>
            </a:r>
            <a:r>
              <a:rPr lang="en-US" sz="3500" b="0" kern="1200" baseline="0" dirty="0" smtClean="0">
                <a:solidFill>
                  <a:schemeClr val="bg1"/>
                </a:solidFill>
                <a:latin typeface="Calibri" pitchFamily="34" charset="0"/>
                <a:ea typeface="+mn-ea"/>
                <a:cs typeface="Calibri" pitchFamily="34" charset="0"/>
              </a:rPr>
              <a:t>, or copy and paste one the </a:t>
            </a:r>
            <a:r>
              <a:rPr lang="en-US" sz="3500" b="0" kern="1200" baseline="0" dirty="0" err="1" smtClean="0">
                <a:solidFill>
                  <a:schemeClr val="bg1"/>
                </a:solidFill>
                <a:latin typeface="Calibri" pitchFamily="34" charset="0"/>
                <a:ea typeface="+mn-ea"/>
                <a:cs typeface="Calibri" pitchFamily="34" charset="0"/>
              </a:rPr>
              <a:t>exisiting</a:t>
            </a:r>
            <a:r>
              <a:rPr lang="en-US" sz="3500" b="0" kern="1200" baseline="0" dirty="0" smtClean="0">
                <a:solidFill>
                  <a:schemeClr val="bg1"/>
                </a:solidFill>
                <a:latin typeface="Calibri" pitchFamily="34" charset="0"/>
                <a:ea typeface="+mn-ea"/>
                <a:cs typeface="Calibri" pitchFamily="34" charset="0"/>
              </a:rPr>
              <a:t> place holders on the right of the screen. Then move it to the correct location on the poster.</a:t>
            </a:r>
          </a:p>
          <a:p>
            <a:endParaRPr lang="en-US" sz="5000" b="1" kern="1200" dirty="0" smtClean="0">
              <a:solidFill>
                <a:srgbClr val="92D050"/>
              </a:solidFill>
              <a:latin typeface="Calibri" pitchFamily="34" charset="0"/>
              <a:ea typeface="+mn-ea"/>
              <a:cs typeface="Calibri" pitchFamily="34" charset="0"/>
            </a:endParaRPr>
          </a:p>
          <a:p>
            <a:r>
              <a:rPr lang="en-US" sz="5000" b="1" kern="1200" dirty="0" smtClean="0">
                <a:solidFill>
                  <a:srgbClr val="92D050"/>
                </a:solidFill>
                <a:latin typeface="Calibri" pitchFamily="34" charset="0"/>
                <a:ea typeface="+mn-ea"/>
                <a:cs typeface="Calibri" pitchFamily="34" charset="0"/>
              </a:rPr>
              <a:t>IMPORTING EXTERNAL TEXT &amp; GRAPHICS</a:t>
            </a:r>
            <a:endParaRPr lang="en-US" sz="5000" kern="1200" dirty="0" smtClean="0">
              <a:solidFill>
                <a:srgbClr val="92D050"/>
              </a:solidFill>
              <a:latin typeface="Calibri" pitchFamily="34" charset="0"/>
              <a:ea typeface="+mn-ea"/>
              <a:cs typeface="Calibri" pitchFamily="34" charset="0"/>
            </a:endParaRPr>
          </a:p>
          <a:p>
            <a:r>
              <a:rPr lang="en-US" sz="3500" b="1" u="sng" kern="1200" dirty="0" smtClean="0">
                <a:solidFill>
                  <a:schemeClr val="lt1"/>
                </a:solidFill>
                <a:latin typeface="Calibri" pitchFamily="34" charset="0"/>
                <a:ea typeface="+mn-ea"/>
                <a:cs typeface="Calibri" pitchFamily="34" charset="0"/>
              </a:rPr>
              <a:t>TEXT: </a:t>
            </a:r>
            <a:r>
              <a:rPr lang="en-US" sz="3500" kern="1200" dirty="0" smtClean="0">
                <a:solidFill>
                  <a:schemeClr val="lt1"/>
                </a:solidFill>
                <a:latin typeface="Calibri" pitchFamily="34" charset="0"/>
                <a:ea typeface="+mn-ea"/>
                <a:cs typeface="Calibri" pitchFamily="34" charset="0"/>
              </a:rPr>
              <a:t>Paste or type your text into a pre-existing text box or drag in a new </a:t>
            </a:r>
            <a:r>
              <a:rPr lang="en-US" sz="3500" kern="1200" dirty="0" smtClean="0">
                <a:solidFill>
                  <a:schemeClr val="lt1"/>
                </a:solidFill>
                <a:latin typeface="Calibri" pitchFamily="34" charset="0"/>
                <a:ea typeface="+mn-ea"/>
                <a:cs typeface="Calibri" pitchFamily="34" charset="0"/>
              </a:rPr>
              <a:t>textbox.  </a:t>
            </a:r>
            <a:r>
              <a:rPr lang="en-US" sz="3500" kern="1200" dirty="0" smtClean="0">
                <a:solidFill>
                  <a:schemeClr val="lt1"/>
                </a:solidFill>
                <a:latin typeface="Calibri" pitchFamily="34" charset="0"/>
                <a:ea typeface="+mn-ea"/>
                <a:cs typeface="Calibri" pitchFamily="34" charset="0"/>
              </a:rPr>
              <a:t>Move and/or resize it as you desire.</a:t>
            </a:r>
          </a:p>
          <a:p>
            <a:r>
              <a:rPr lang="en-US" sz="3500" b="1" u="sng" kern="1200" dirty="0" smtClean="0">
                <a:solidFill>
                  <a:schemeClr val="lt1"/>
                </a:solidFill>
                <a:latin typeface="Calibri" pitchFamily="34" charset="0"/>
                <a:ea typeface="+mn-ea"/>
                <a:cs typeface="Calibri" pitchFamily="34" charset="0"/>
              </a:rPr>
              <a:t>PHOTOS: </a:t>
            </a:r>
            <a:r>
              <a:rPr lang="en-US" sz="3500" kern="1200" dirty="0" smtClean="0">
                <a:solidFill>
                  <a:schemeClr val="lt1"/>
                </a:solidFill>
                <a:latin typeface="Calibri" pitchFamily="34" charset="0"/>
                <a:ea typeface="+mn-ea"/>
                <a:cs typeface="Calibri" pitchFamily="34" charset="0"/>
              </a:rPr>
              <a:t>Drag in a picture placeholder, size it </a:t>
            </a:r>
            <a:r>
              <a:rPr lang="en-US" sz="3500" u="sng" kern="1200" dirty="0" smtClean="0">
                <a:solidFill>
                  <a:schemeClr val="lt1"/>
                </a:solidFill>
                <a:latin typeface="Calibri" pitchFamily="34" charset="0"/>
                <a:ea typeface="+mn-ea"/>
                <a:cs typeface="Calibri" pitchFamily="34" charset="0"/>
              </a:rPr>
              <a:t>first</a:t>
            </a:r>
            <a:r>
              <a:rPr lang="en-US" sz="3500" kern="1200" dirty="0" smtClean="0">
                <a:solidFill>
                  <a:schemeClr val="lt1"/>
                </a:solidFill>
                <a:latin typeface="Calibri" pitchFamily="34" charset="0"/>
                <a:ea typeface="+mn-ea"/>
                <a:cs typeface="Calibri" pitchFamily="34" charset="0"/>
              </a:rPr>
              <a:t>, click in it and insert a photo from the menu</a:t>
            </a:r>
            <a:r>
              <a:rPr lang="en-US" sz="3500" kern="1200" dirty="0" smtClean="0">
                <a:solidFill>
                  <a:schemeClr val="lt1"/>
                </a:solidFill>
                <a:latin typeface="Calibri" pitchFamily="34" charset="0"/>
                <a:ea typeface="+mn-ea"/>
                <a:cs typeface="Calibri" pitchFamily="34" charset="0"/>
              </a:rPr>
              <a:t>. Make sure you large image with as a high a</a:t>
            </a:r>
            <a:r>
              <a:rPr lang="en-US" sz="3500" kern="1200" baseline="0" dirty="0" smtClean="0">
                <a:solidFill>
                  <a:schemeClr val="lt1"/>
                </a:solidFill>
                <a:latin typeface="Calibri" pitchFamily="34" charset="0"/>
                <a:ea typeface="+mn-ea"/>
                <a:cs typeface="Calibri" pitchFamily="34" charset="0"/>
              </a:rPr>
              <a:t> </a:t>
            </a:r>
            <a:r>
              <a:rPr lang="en-US" sz="3500" kern="1200" baseline="0" dirty="0" err="1" smtClean="0">
                <a:solidFill>
                  <a:schemeClr val="lt1"/>
                </a:solidFill>
                <a:latin typeface="Calibri" pitchFamily="34" charset="0"/>
                <a:ea typeface="+mn-ea"/>
                <a:cs typeface="Calibri" pitchFamily="34" charset="0"/>
              </a:rPr>
              <a:t>resulution</a:t>
            </a:r>
            <a:r>
              <a:rPr lang="en-US" sz="3500" kern="1200" baseline="0" dirty="0" smtClean="0">
                <a:solidFill>
                  <a:schemeClr val="lt1"/>
                </a:solidFill>
                <a:latin typeface="Calibri" pitchFamily="34" charset="0"/>
                <a:ea typeface="+mn-ea"/>
                <a:cs typeface="Calibri" pitchFamily="34" charset="0"/>
              </a:rPr>
              <a:t> as possible. If your photo is too low –resolution (for example, an image from the web) it may appear blurry or fuzzy when you print your poster.</a:t>
            </a:r>
          </a:p>
          <a:p>
            <a:endParaRPr lang="en-US" sz="3500" kern="1200" dirty="0" smtClean="0">
              <a:solidFill>
                <a:schemeClr val="lt1"/>
              </a:solidFill>
              <a:latin typeface="Calibri" pitchFamily="34" charset="0"/>
              <a:ea typeface="+mn-ea"/>
              <a:cs typeface="Calibri" pitchFamily="34" charset="0"/>
            </a:endParaRPr>
          </a:p>
          <a:p>
            <a:endParaRPr lang="en-US" sz="3500" kern="1200" dirty="0" smtClean="0">
              <a:solidFill>
                <a:schemeClr val="lt1"/>
              </a:solidFill>
              <a:latin typeface="Calibri" pitchFamily="34" charset="0"/>
              <a:ea typeface="+mn-ea"/>
              <a:cs typeface="Calibri" pitchFamily="34" charset="0"/>
            </a:endParaRPr>
          </a:p>
          <a:p>
            <a:endParaRPr lang="en-US" sz="3500" kern="1200" dirty="0" smtClean="0">
              <a:solidFill>
                <a:schemeClr val="lt1"/>
              </a:solidFill>
              <a:latin typeface="Calibri" pitchFamily="34" charset="0"/>
              <a:ea typeface="+mn-ea"/>
              <a:cs typeface="Calibri" pitchFamily="34" charset="0"/>
            </a:endParaRPr>
          </a:p>
          <a:p>
            <a:endParaRPr lang="en-US" sz="3500" kern="1200" dirty="0" smtClean="0">
              <a:solidFill>
                <a:schemeClr val="lt1"/>
              </a:solidFill>
              <a:latin typeface="Calibri" pitchFamily="34" charset="0"/>
              <a:ea typeface="+mn-ea"/>
              <a:cs typeface="Calibri" pitchFamily="34" charset="0"/>
            </a:endParaRPr>
          </a:p>
          <a:p>
            <a:endParaRPr lang="en-US" sz="3500" kern="1200" dirty="0" smtClean="0">
              <a:solidFill>
                <a:schemeClr val="lt1"/>
              </a:solidFill>
              <a:latin typeface="Calibri" pitchFamily="34" charset="0"/>
              <a:ea typeface="+mn-ea"/>
              <a:cs typeface="Calibri" pitchFamily="34" charset="0"/>
            </a:endParaRPr>
          </a:p>
          <a:p>
            <a:endParaRPr lang="en-US" sz="3500" kern="1200" dirty="0" smtClean="0">
              <a:solidFill>
                <a:schemeClr val="lt1"/>
              </a:solidFill>
              <a:latin typeface="Calibri" pitchFamily="34" charset="0"/>
              <a:ea typeface="+mn-ea"/>
              <a:cs typeface="Calibri" pitchFamily="34" charset="0"/>
            </a:endParaRPr>
          </a:p>
          <a:p>
            <a:endParaRPr lang="en-US" sz="3500" kern="1200" dirty="0" smtClean="0">
              <a:solidFill>
                <a:schemeClr val="lt1"/>
              </a:solidFill>
              <a:latin typeface="Calibri" pitchFamily="34" charset="0"/>
              <a:ea typeface="+mn-ea"/>
              <a:cs typeface="Calibri" pitchFamily="34" charset="0"/>
            </a:endParaRPr>
          </a:p>
          <a:p>
            <a:endParaRPr lang="en-US" sz="3500" kern="1200" dirty="0" smtClean="0">
              <a:solidFill>
                <a:schemeClr val="lt1"/>
              </a:solidFill>
              <a:latin typeface="Calibri" pitchFamily="34" charset="0"/>
              <a:ea typeface="+mn-ea"/>
              <a:cs typeface="Calibri" pitchFamily="34" charset="0"/>
            </a:endParaRPr>
          </a:p>
          <a:p>
            <a:endParaRPr lang="en-US" sz="3500" kern="1200" dirty="0" smtClean="0">
              <a:solidFill>
                <a:schemeClr val="lt1"/>
              </a:solidFill>
              <a:latin typeface="Calibri" pitchFamily="34" charset="0"/>
              <a:ea typeface="+mn-ea"/>
              <a:cs typeface="Calibri" pitchFamily="34" charset="0"/>
            </a:endParaRPr>
          </a:p>
          <a:p>
            <a:endParaRPr lang="en-US" sz="3500" kern="1200" dirty="0" smtClean="0">
              <a:solidFill>
                <a:schemeClr val="lt1"/>
              </a:solidFill>
              <a:latin typeface="Calibri" pitchFamily="34" charset="0"/>
              <a:ea typeface="+mn-ea"/>
              <a:cs typeface="Calibri" pitchFamily="34" charset="0"/>
            </a:endParaRPr>
          </a:p>
          <a:p>
            <a:endParaRPr lang="en-US" sz="3500" kern="1200" dirty="0" smtClean="0">
              <a:solidFill>
                <a:schemeClr val="lt1"/>
              </a:solidFill>
              <a:latin typeface="Calibri" pitchFamily="34" charset="0"/>
              <a:ea typeface="+mn-ea"/>
              <a:cs typeface="Calibri" pitchFamily="34" charset="0"/>
            </a:endParaRPr>
          </a:p>
          <a:p>
            <a:endParaRPr lang="en-US" sz="3500" kern="1200" dirty="0" smtClean="0">
              <a:solidFill>
                <a:schemeClr val="lt1"/>
              </a:solidFill>
              <a:latin typeface="Calibri" pitchFamily="34" charset="0"/>
              <a:ea typeface="+mn-ea"/>
              <a:cs typeface="Calibri" pitchFamily="34" charset="0"/>
            </a:endParaRPr>
          </a:p>
          <a:p>
            <a:r>
              <a:rPr lang="en-US" sz="3500" b="1" u="sng" kern="1200" dirty="0" smtClean="0">
                <a:solidFill>
                  <a:schemeClr val="lt1"/>
                </a:solidFill>
                <a:latin typeface="Calibri" pitchFamily="34" charset="0"/>
                <a:ea typeface="+mn-ea"/>
                <a:cs typeface="Calibri" pitchFamily="34" charset="0"/>
              </a:rPr>
              <a:t>TABLES: </a:t>
            </a:r>
            <a:r>
              <a:rPr lang="en-US" sz="3500" kern="1200" dirty="0" smtClean="0">
                <a:solidFill>
                  <a:schemeClr val="lt1"/>
                </a:solidFill>
                <a:latin typeface="Calibri" pitchFamily="34" charset="0"/>
                <a:ea typeface="+mn-ea"/>
                <a:cs typeface="Calibri" pitchFamily="34" charset="0"/>
              </a:rPr>
              <a:t>You can copy and paste a table from an external document onto this poster template. To adjust  the way the text fits within the cells of a table that has been pasted, </a:t>
            </a:r>
            <a:r>
              <a:rPr lang="en-US" sz="3500" u="sng" kern="1200" dirty="0" smtClean="0">
                <a:solidFill>
                  <a:schemeClr val="lt1"/>
                </a:solidFill>
                <a:latin typeface="Calibri" pitchFamily="34" charset="0"/>
                <a:ea typeface="+mn-ea"/>
                <a:cs typeface="Calibri" pitchFamily="34" charset="0"/>
              </a:rPr>
              <a:t>right-click</a:t>
            </a:r>
            <a:r>
              <a:rPr lang="en-US" sz="3500" kern="1200" dirty="0" smtClean="0">
                <a:solidFill>
                  <a:schemeClr val="lt1"/>
                </a:solidFill>
                <a:latin typeface="Calibri" pitchFamily="34" charset="0"/>
                <a:ea typeface="+mn-ea"/>
                <a:cs typeface="Calibri" pitchFamily="34" charset="0"/>
              </a:rPr>
              <a:t> on the table, click FORMAT SHAPE  then click on TEXT BOX and change the INTERNAL MARGIN values to 0.25</a:t>
            </a:r>
          </a:p>
          <a:p>
            <a:endParaRPr lang="en-US" sz="5000" b="1" kern="1200" dirty="0" smtClean="0">
              <a:solidFill>
                <a:srgbClr val="92D050"/>
              </a:solidFill>
              <a:latin typeface="Calibri" pitchFamily="34" charset="0"/>
              <a:ea typeface="+mn-ea"/>
              <a:cs typeface="Calibri" pitchFamily="34" charset="0"/>
            </a:endParaRPr>
          </a:p>
          <a:p>
            <a:r>
              <a:rPr lang="en-US" sz="5000" b="1" kern="1200" dirty="0" smtClean="0">
                <a:solidFill>
                  <a:srgbClr val="92D050"/>
                </a:solidFill>
                <a:latin typeface="Calibri" pitchFamily="34" charset="0"/>
                <a:ea typeface="+mn-ea"/>
                <a:cs typeface="Calibri" pitchFamily="34" charset="0"/>
              </a:rPr>
              <a:t>SAVING</a:t>
            </a:r>
            <a:r>
              <a:rPr lang="en-US" sz="5000" b="1" kern="1200" baseline="0" dirty="0" smtClean="0">
                <a:solidFill>
                  <a:srgbClr val="92D050"/>
                </a:solidFill>
                <a:latin typeface="Calibri" pitchFamily="34" charset="0"/>
                <a:ea typeface="+mn-ea"/>
                <a:cs typeface="Calibri" pitchFamily="34" charset="0"/>
              </a:rPr>
              <a:t> YOUR WORK</a:t>
            </a:r>
            <a:endParaRPr lang="en-US" sz="5000" kern="1200" dirty="0" smtClean="0">
              <a:solidFill>
                <a:srgbClr val="92D050"/>
              </a:solidFill>
              <a:latin typeface="Calibri" pitchFamily="34" charset="0"/>
              <a:ea typeface="+mn-ea"/>
              <a:cs typeface="Calibri" pitchFamily="34" charset="0"/>
            </a:endParaRPr>
          </a:p>
          <a:p>
            <a:r>
              <a:rPr lang="en-US" sz="3500" kern="1200" dirty="0" smtClean="0">
                <a:solidFill>
                  <a:schemeClr val="lt1"/>
                </a:solidFill>
                <a:latin typeface="Calibri" pitchFamily="34" charset="0"/>
                <a:ea typeface="+mn-ea"/>
                <a:cs typeface="Calibri" pitchFamily="34" charset="0"/>
              </a:rPr>
              <a:t>Click on the Office Button and  hover</a:t>
            </a:r>
            <a:r>
              <a:rPr lang="en-US" sz="3500" kern="1200" baseline="0" dirty="0" smtClean="0">
                <a:solidFill>
                  <a:schemeClr val="lt1"/>
                </a:solidFill>
                <a:latin typeface="Calibri" pitchFamily="34" charset="0"/>
                <a:ea typeface="+mn-ea"/>
                <a:cs typeface="Calibri" pitchFamily="34" charset="0"/>
              </a:rPr>
              <a:t> over Save As.  Choose the PDF or .JPG option with standard publishing.  </a:t>
            </a:r>
            <a:endParaRPr lang="en-US" sz="3500" kern="1200" dirty="0" smtClean="0">
              <a:solidFill>
                <a:schemeClr val="lt1"/>
              </a:solidFill>
              <a:latin typeface="Calibri" pitchFamily="34" charset="0"/>
              <a:ea typeface="+mn-ea"/>
              <a:cs typeface="Calibri" pitchFamily="34" charset="0"/>
            </a:endParaRPr>
          </a:p>
        </p:txBody>
      </p:sp>
      <p:pic>
        <p:nvPicPr>
          <p:cNvPr id="2" name="Picture 1" descr="gw_txh_1cs_pos-1.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560629" y="30567086"/>
            <a:ext cx="20835257" cy="2170339"/>
          </a:xfrm>
          <a:prstGeom prst="rect">
            <a:avLst/>
          </a:prstGeom>
        </p:spPr>
      </p:pic>
      <p:pic>
        <p:nvPicPr>
          <p:cNvPr id="3" name="Picture 2" descr="gw_sch_sphhs_short_wht_rev.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3480111" y="838200"/>
            <a:ext cx="9877689" cy="2743200"/>
          </a:xfrm>
          <a:prstGeom prst="rect">
            <a:avLst/>
          </a:prstGeom>
        </p:spPr>
      </p:pic>
      <p:sp>
        <p:nvSpPr>
          <p:cNvPr id="13" name="Picture Placeholder 13"/>
          <p:cNvSpPr txBox="1">
            <a:spLocks/>
          </p:cNvSpPr>
          <p:nvPr userDrawn="1"/>
        </p:nvSpPr>
        <p:spPr>
          <a:xfrm>
            <a:off x="-12877800" y="17678400"/>
            <a:ext cx="5486400" cy="5486400"/>
          </a:xfrm>
          <a:prstGeom prst="rect">
            <a:avLst/>
          </a:prstGeom>
          <a:solidFill>
            <a:schemeClr val="bg2"/>
          </a:solidFill>
          <a:ln>
            <a:solidFill>
              <a:schemeClr val="tx2"/>
            </a:solidFill>
          </a:ln>
          <a:effectLst/>
        </p:spPr>
        <p:txBody>
          <a:bodyPr lIns="101557" tIns="50777" rIns="101557" bIns="50777" anchor="ctr"/>
          <a:lstStyle>
            <a:lvl1pPr marL="0" indent="0" algn="ctr" defTabSz="4874578" rtl="0" eaLnBrk="1" latinLnBrk="0" hangingPunct="1">
              <a:spcBef>
                <a:spcPct val="20000"/>
              </a:spcBef>
              <a:buFont typeface="Arial" pitchFamily="34" charset="0"/>
              <a:buNone/>
              <a:defRPr sz="4200" b="0" kern="1200" baseline="0">
                <a:solidFill>
                  <a:schemeClr val="tx2"/>
                </a:solidFill>
                <a:latin typeface="+mn-lt"/>
                <a:ea typeface="+mn-ea"/>
                <a:cs typeface="+mn-cs"/>
              </a:defRPr>
            </a:lvl1pPr>
            <a:lvl2pPr marL="3960597" indent="-1523306" algn="l" defTabSz="4874578" rtl="0" eaLnBrk="1" latinLnBrk="0" hangingPunct="1">
              <a:spcBef>
                <a:spcPct val="20000"/>
              </a:spcBef>
              <a:buFont typeface="Arial" pitchFamily="34" charset="0"/>
              <a:buChar char="–"/>
              <a:defRPr sz="14900" kern="1200">
                <a:solidFill>
                  <a:schemeClr val="tx1"/>
                </a:solidFill>
                <a:latin typeface="+mn-lt"/>
                <a:ea typeface="+mn-ea"/>
                <a:cs typeface="+mn-cs"/>
              </a:defRPr>
            </a:lvl2pPr>
            <a:lvl3pPr marL="6093224" indent="-1218646" algn="l" defTabSz="4874578" rtl="0" eaLnBrk="1" latinLnBrk="0" hangingPunct="1">
              <a:spcBef>
                <a:spcPct val="20000"/>
              </a:spcBef>
              <a:buFont typeface="Arial" pitchFamily="34" charset="0"/>
              <a:buChar char="•"/>
              <a:defRPr sz="12800" kern="1200">
                <a:solidFill>
                  <a:schemeClr val="tx1"/>
                </a:solidFill>
                <a:latin typeface="+mn-lt"/>
                <a:ea typeface="+mn-ea"/>
                <a:cs typeface="+mn-cs"/>
              </a:defRPr>
            </a:lvl3pPr>
            <a:lvl4pPr marL="8530514" indent="-1218646" algn="l" defTabSz="4874578" rtl="0" eaLnBrk="1" latinLnBrk="0" hangingPunct="1">
              <a:spcBef>
                <a:spcPct val="20000"/>
              </a:spcBef>
              <a:buFont typeface="Arial" pitchFamily="34" charset="0"/>
              <a:buChar char="–"/>
              <a:defRPr sz="10700" kern="1200">
                <a:solidFill>
                  <a:schemeClr val="tx1"/>
                </a:solidFill>
                <a:latin typeface="+mn-lt"/>
                <a:ea typeface="+mn-ea"/>
                <a:cs typeface="+mn-cs"/>
              </a:defRPr>
            </a:lvl4pPr>
            <a:lvl5pPr marL="10967807" indent="-1218646" algn="l" defTabSz="4874578" rtl="0" eaLnBrk="1" latinLnBrk="0" hangingPunct="1">
              <a:spcBef>
                <a:spcPct val="20000"/>
              </a:spcBef>
              <a:buFont typeface="Arial" pitchFamily="34" charset="0"/>
              <a:buChar char="»"/>
              <a:defRPr sz="10700" kern="1200">
                <a:solidFill>
                  <a:schemeClr val="tx1"/>
                </a:solidFill>
                <a:latin typeface="+mn-lt"/>
                <a:ea typeface="+mn-ea"/>
                <a:cs typeface="+mn-cs"/>
              </a:defRPr>
            </a:lvl5pPr>
            <a:lvl6pPr marL="13405098" indent="-1218646" algn="l" defTabSz="4874578" rtl="0" eaLnBrk="1" latinLnBrk="0" hangingPunct="1">
              <a:spcBef>
                <a:spcPct val="20000"/>
              </a:spcBef>
              <a:buFont typeface="Arial" pitchFamily="34" charset="0"/>
              <a:buChar char="•"/>
              <a:defRPr sz="10700" kern="1200">
                <a:solidFill>
                  <a:schemeClr val="tx1"/>
                </a:solidFill>
                <a:latin typeface="+mn-lt"/>
                <a:ea typeface="+mn-ea"/>
                <a:cs typeface="+mn-cs"/>
              </a:defRPr>
            </a:lvl6pPr>
            <a:lvl7pPr marL="15842390" indent="-1218646" algn="l" defTabSz="4874578" rtl="0" eaLnBrk="1" latinLnBrk="0" hangingPunct="1">
              <a:spcBef>
                <a:spcPct val="20000"/>
              </a:spcBef>
              <a:buFont typeface="Arial" pitchFamily="34" charset="0"/>
              <a:buChar char="•"/>
              <a:defRPr sz="10700" kern="1200">
                <a:solidFill>
                  <a:schemeClr val="tx1"/>
                </a:solidFill>
                <a:latin typeface="+mn-lt"/>
                <a:ea typeface="+mn-ea"/>
                <a:cs typeface="+mn-cs"/>
              </a:defRPr>
            </a:lvl7pPr>
            <a:lvl8pPr marL="18279676" indent="-1218646" algn="l" defTabSz="4874578" rtl="0" eaLnBrk="1" latinLnBrk="0" hangingPunct="1">
              <a:spcBef>
                <a:spcPct val="20000"/>
              </a:spcBef>
              <a:buFont typeface="Arial" pitchFamily="34" charset="0"/>
              <a:buChar char="•"/>
              <a:defRPr sz="10700" kern="1200">
                <a:solidFill>
                  <a:schemeClr val="tx1"/>
                </a:solidFill>
                <a:latin typeface="+mn-lt"/>
                <a:ea typeface="+mn-ea"/>
                <a:cs typeface="+mn-cs"/>
              </a:defRPr>
            </a:lvl8pPr>
            <a:lvl9pPr marL="20716967" indent="-1218646" algn="l" defTabSz="4874578" rtl="0" eaLnBrk="1" latinLnBrk="0" hangingPunct="1">
              <a:spcBef>
                <a:spcPct val="20000"/>
              </a:spcBef>
              <a:buFont typeface="Arial" pitchFamily="34" charset="0"/>
              <a:buChar char="•"/>
              <a:defRPr sz="10700" kern="1200">
                <a:solidFill>
                  <a:schemeClr val="tx1"/>
                </a:solidFill>
                <a:latin typeface="+mn-lt"/>
                <a:ea typeface="+mn-ea"/>
                <a:cs typeface="+mn-cs"/>
              </a:defRPr>
            </a:lvl9pPr>
          </a:lstStyle>
          <a:p>
            <a:r>
              <a:rPr lang="en-US" smtClean="0"/>
              <a:t>PICTURE PLACEHOLDER</a:t>
            </a:r>
            <a:endParaRPr lang="en-US" dirty="0"/>
          </a:p>
        </p:txBody>
      </p:sp>
    </p:spTree>
  </p:cSld>
  <p:clrMap bg1="lt1" tx1="dk1" bg2="lt2" tx2="dk2" accent1="accent1" accent2="accent2" accent3="accent3" accent4="accent4" accent5="accent5" accent6="accent6" hlink="hlink" folHlink="folHlink"/>
  <p:sldLayoutIdLst>
    <p:sldLayoutId id="2147483662" r:id="rId1"/>
  </p:sldLayoutIdLst>
  <p:timing>
    <p:tnLst>
      <p:par>
        <p:cTn xmlns:p14="http://schemas.microsoft.com/office/powerpoint/2010/main" id="1" dur="indefinite" restart="never" nodeType="tmRoot"/>
      </p:par>
    </p:tnLst>
  </p:timing>
  <p:txStyles>
    <p:titleStyle>
      <a:lvl1pPr algn="ctr" defTabSz="4874578" rtl="0" eaLnBrk="1" latinLnBrk="0" hangingPunct="1">
        <a:spcBef>
          <a:spcPct val="0"/>
        </a:spcBef>
        <a:buNone/>
        <a:defRPr sz="9700" kern="1200">
          <a:solidFill>
            <a:schemeClr val="bg1"/>
          </a:solidFill>
          <a:latin typeface="Trebuchet MS" pitchFamily="34" charset="0"/>
          <a:ea typeface="+mj-ea"/>
          <a:cs typeface="+mj-cs"/>
        </a:defRPr>
      </a:lvl1pPr>
    </p:titleStyle>
    <p:bodyStyle>
      <a:lvl1pPr marL="1827966" indent="-1827966" algn="l" defTabSz="4874578" rtl="0" eaLnBrk="1" latinLnBrk="0" hangingPunct="1">
        <a:spcBef>
          <a:spcPct val="20000"/>
        </a:spcBef>
        <a:buFont typeface="Arial" pitchFamily="34" charset="0"/>
        <a:buChar char="•"/>
        <a:defRPr sz="17100" kern="1200">
          <a:solidFill>
            <a:schemeClr val="tx1"/>
          </a:solidFill>
          <a:latin typeface="+mn-lt"/>
          <a:ea typeface="+mn-ea"/>
          <a:cs typeface="+mn-cs"/>
        </a:defRPr>
      </a:lvl1pPr>
      <a:lvl2pPr marL="3960597" indent="-1523306" algn="l" defTabSz="4874578" rtl="0" eaLnBrk="1" latinLnBrk="0" hangingPunct="1">
        <a:spcBef>
          <a:spcPct val="20000"/>
        </a:spcBef>
        <a:buFont typeface="Arial" pitchFamily="34" charset="0"/>
        <a:buChar char="–"/>
        <a:defRPr sz="14900" kern="1200">
          <a:solidFill>
            <a:schemeClr val="tx1"/>
          </a:solidFill>
          <a:latin typeface="+mn-lt"/>
          <a:ea typeface="+mn-ea"/>
          <a:cs typeface="+mn-cs"/>
        </a:defRPr>
      </a:lvl2pPr>
      <a:lvl3pPr marL="6093224" indent="-1218646" algn="l" defTabSz="4874578" rtl="0" eaLnBrk="1" latinLnBrk="0" hangingPunct="1">
        <a:spcBef>
          <a:spcPct val="20000"/>
        </a:spcBef>
        <a:buFont typeface="Arial" pitchFamily="34" charset="0"/>
        <a:buChar char="•"/>
        <a:defRPr sz="12800" kern="1200">
          <a:solidFill>
            <a:schemeClr val="tx1"/>
          </a:solidFill>
          <a:latin typeface="+mn-lt"/>
          <a:ea typeface="+mn-ea"/>
          <a:cs typeface="+mn-cs"/>
        </a:defRPr>
      </a:lvl3pPr>
      <a:lvl4pPr marL="8530514" indent="-1218646" algn="l" defTabSz="4874578" rtl="0" eaLnBrk="1" latinLnBrk="0" hangingPunct="1">
        <a:spcBef>
          <a:spcPct val="20000"/>
        </a:spcBef>
        <a:buFont typeface="Arial" pitchFamily="34" charset="0"/>
        <a:buChar char="–"/>
        <a:defRPr sz="10700" kern="1200">
          <a:solidFill>
            <a:schemeClr val="tx1"/>
          </a:solidFill>
          <a:latin typeface="+mn-lt"/>
          <a:ea typeface="+mn-ea"/>
          <a:cs typeface="+mn-cs"/>
        </a:defRPr>
      </a:lvl4pPr>
      <a:lvl5pPr marL="10967807" indent="-1218646" algn="l" defTabSz="4874578" rtl="0" eaLnBrk="1" latinLnBrk="0" hangingPunct="1">
        <a:spcBef>
          <a:spcPct val="20000"/>
        </a:spcBef>
        <a:buFont typeface="Arial" pitchFamily="34" charset="0"/>
        <a:buChar char="»"/>
        <a:defRPr sz="10700" kern="1200">
          <a:solidFill>
            <a:schemeClr val="tx1"/>
          </a:solidFill>
          <a:latin typeface="+mn-lt"/>
          <a:ea typeface="+mn-ea"/>
          <a:cs typeface="+mn-cs"/>
        </a:defRPr>
      </a:lvl5pPr>
      <a:lvl6pPr marL="13405098" indent="-1218646" algn="l" defTabSz="4874578" rtl="0" eaLnBrk="1" latinLnBrk="0" hangingPunct="1">
        <a:spcBef>
          <a:spcPct val="20000"/>
        </a:spcBef>
        <a:buFont typeface="Arial" pitchFamily="34" charset="0"/>
        <a:buChar char="•"/>
        <a:defRPr sz="10700" kern="1200">
          <a:solidFill>
            <a:schemeClr val="tx1"/>
          </a:solidFill>
          <a:latin typeface="+mn-lt"/>
          <a:ea typeface="+mn-ea"/>
          <a:cs typeface="+mn-cs"/>
        </a:defRPr>
      </a:lvl6pPr>
      <a:lvl7pPr marL="15842390" indent="-1218646" algn="l" defTabSz="4874578" rtl="0" eaLnBrk="1" latinLnBrk="0" hangingPunct="1">
        <a:spcBef>
          <a:spcPct val="20000"/>
        </a:spcBef>
        <a:buFont typeface="Arial" pitchFamily="34" charset="0"/>
        <a:buChar char="•"/>
        <a:defRPr sz="10700" kern="1200">
          <a:solidFill>
            <a:schemeClr val="tx1"/>
          </a:solidFill>
          <a:latin typeface="+mn-lt"/>
          <a:ea typeface="+mn-ea"/>
          <a:cs typeface="+mn-cs"/>
        </a:defRPr>
      </a:lvl7pPr>
      <a:lvl8pPr marL="18279676" indent="-1218646" algn="l" defTabSz="4874578" rtl="0" eaLnBrk="1" latinLnBrk="0" hangingPunct="1">
        <a:spcBef>
          <a:spcPct val="20000"/>
        </a:spcBef>
        <a:buFont typeface="Arial" pitchFamily="34" charset="0"/>
        <a:buChar char="•"/>
        <a:defRPr sz="10700" kern="1200">
          <a:solidFill>
            <a:schemeClr val="tx1"/>
          </a:solidFill>
          <a:latin typeface="+mn-lt"/>
          <a:ea typeface="+mn-ea"/>
          <a:cs typeface="+mn-cs"/>
        </a:defRPr>
      </a:lvl8pPr>
      <a:lvl9pPr marL="20716967" indent="-1218646" algn="l" defTabSz="4874578" rtl="0" eaLnBrk="1" latinLnBrk="0" hangingPunct="1">
        <a:spcBef>
          <a:spcPct val="20000"/>
        </a:spcBef>
        <a:buFont typeface="Arial" pitchFamily="34" charset="0"/>
        <a:buChar char="•"/>
        <a:defRPr sz="10700" kern="1200">
          <a:solidFill>
            <a:schemeClr val="tx1"/>
          </a:solidFill>
          <a:latin typeface="+mn-lt"/>
          <a:ea typeface="+mn-ea"/>
          <a:cs typeface="+mn-cs"/>
        </a:defRPr>
      </a:lvl9pPr>
    </p:bodyStyle>
    <p:otherStyle>
      <a:defPPr>
        <a:defRPr lang="en-US"/>
      </a:defPPr>
      <a:lvl1pPr marL="0" algn="l" defTabSz="4874578" rtl="0" eaLnBrk="1" latinLnBrk="0" hangingPunct="1">
        <a:defRPr sz="9700" kern="1200">
          <a:solidFill>
            <a:schemeClr val="tx1"/>
          </a:solidFill>
          <a:latin typeface="+mn-lt"/>
          <a:ea typeface="+mn-ea"/>
          <a:cs typeface="+mn-cs"/>
        </a:defRPr>
      </a:lvl1pPr>
      <a:lvl2pPr marL="2437292" algn="l" defTabSz="4874578" rtl="0" eaLnBrk="1" latinLnBrk="0" hangingPunct="1">
        <a:defRPr sz="9700" kern="1200">
          <a:solidFill>
            <a:schemeClr val="tx1"/>
          </a:solidFill>
          <a:latin typeface="+mn-lt"/>
          <a:ea typeface="+mn-ea"/>
          <a:cs typeface="+mn-cs"/>
        </a:defRPr>
      </a:lvl2pPr>
      <a:lvl3pPr marL="4874578" algn="l" defTabSz="4874578" rtl="0" eaLnBrk="1" latinLnBrk="0" hangingPunct="1">
        <a:defRPr sz="9700" kern="1200">
          <a:solidFill>
            <a:schemeClr val="tx1"/>
          </a:solidFill>
          <a:latin typeface="+mn-lt"/>
          <a:ea typeface="+mn-ea"/>
          <a:cs typeface="+mn-cs"/>
        </a:defRPr>
      </a:lvl3pPr>
      <a:lvl4pPr marL="7311869" algn="l" defTabSz="4874578" rtl="0" eaLnBrk="1" latinLnBrk="0" hangingPunct="1">
        <a:defRPr sz="9700" kern="1200">
          <a:solidFill>
            <a:schemeClr val="tx1"/>
          </a:solidFill>
          <a:latin typeface="+mn-lt"/>
          <a:ea typeface="+mn-ea"/>
          <a:cs typeface="+mn-cs"/>
        </a:defRPr>
      </a:lvl4pPr>
      <a:lvl5pPr marL="9749160" algn="l" defTabSz="4874578" rtl="0" eaLnBrk="1" latinLnBrk="0" hangingPunct="1">
        <a:defRPr sz="9700" kern="1200">
          <a:solidFill>
            <a:schemeClr val="tx1"/>
          </a:solidFill>
          <a:latin typeface="+mn-lt"/>
          <a:ea typeface="+mn-ea"/>
          <a:cs typeface="+mn-cs"/>
        </a:defRPr>
      </a:lvl5pPr>
      <a:lvl6pPr marL="12186453" algn="l" defTabSz="4874578" rtl="0" eaLnBrk="1" latinLnBrk="0" hangingPunct="1">
        <a:defRPr sz="9700" kern="1200">
          <a:solidFill>
            <a:schemeClr val="tx1"/>
          </a:solidFill>
          <a:latin typeface="+mn-lt"/>
          <a:ea typeface="+mn-ea"/>
          <a:cs typeface="+mn-cs"/>
        </a:defRPr>
      </a:lvl6pPr>
      <a:lvl7pPr marL="14623744" algn="l" defTabSz="4874578" rtl="0" eaLnBrk="1" latinLnBrk="0" hangingPunct="1">
        <a:defRPr sz="9700" kern="1200">
          <a:solidFill>
            <a:schemeClr val="tx1"/>
          </a:solidFill>
          <a:latin typeface="+mn-lt"/>
          <a:ea typeface="+mn-ea"/>
          <a:cs typeface="+mn-cs"/>
        </a:defRPr>
      </a:lvl7pPr>
      <a:lvl8pPr marL="17061035" algn="l" defTabSz="4874578" rtl="0" eaLnBrk="1" latinLnBrk="0" hangingPunct="1">
        <a:defRPr sz="9700" kern="1200">
          <a:solidFill>
            <a:schemeClr val="tx1"/>
          </a:solidFill>
          <a:latin typeface="+mn-lt"/>
          <a:ea typeface="+mn-ea"/>
          <a:cs typeface="+mn-cs"/>
        </a:defRPr>
      </a:lvl8pPr>
      <a:lvl9pPr marL="19498326" algn="l" defTabSz="4874578" rtl="0" eaLnBrk="1" latinLnBrk="0" hangingPunct="1">
        <a:defRPr sz="97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8" name="Rectangle 33"/>
          <p:cNvSpPr>
            <a:spLocks noChangeArrowheads="1"/>
          </p:cNvSpPr>
          <p:nvPr userDrawn="1"/>
        </p:nvSpPr>
        <p:spPr bwMode="auto">
          <a:xfrm>
            <a:off x="365760" y="5308096"/>
            <a:ext cx="10363200" cy="27076904"/>
          </a:xfrm>
          <a:prstGeom prst="rect">
            <a:avLst/>
          </a:prstGeom>
          <a:solidFill>
            <a:schemeClr val="bg1"/>
          </a:solidFill>
          <a:ln w="9525">
            <a:solidFill>
              <a:schemeClr val="accent5">
                <a:lumMod val="50000"/>
              </a:schemeClr>
            </a:solidFill>
            <a:miter lim="800000"/>
            <a:headEnd/>
            <a:tailEnd/>
          </a:ln>
          <a:effectLst/>
        </p:spPr>
        <p:txBody>
          <a:bodyPr wrap="none" lIns="101531" tIns="50765" rIns="101531" bIns="50765" anchor="ctr"/>
          <a:lstStyle/>
          <a:p>
            <a:pPr>
              <a:defRPr/>
            </a:pPr>
            <a:endParaRPr lang="en-US" dirty="0"/>
          </a:p>
        </p:txBody>
      </p:sp>
      <p:sp>
        <p:nvSpPr>
          <p:cNvPr id="9" name="Rectangle 35"/>
          <p:cNvSpPr>
            <a:spLocks noChangeArrowheads="1"/>
          </p:cNvSpPr>
          <p:nvPr userDrawn="1"/>
        </p:nvSpPr>
        <p:spPr bwMode="auto">
          <a:xfrm>
            <a:off x="33162240" y="5308095"/>
            <a:ext cx="10363200" cy="27076905"/>
          </a:xfrm>
          <a:prstGeom prst="rect">
            <a:avLst/>
          </a:prstGeom>
          <a:solidFill>
            <a:schemeClr val="bg1"/>
          </a:solidFill>
          <a:ln w="9525">
            <a:solidFill>
              <a:schemeClr val="accent5">
                <a:lumMod val="50000"/>
              </a:schemeClr>
            </a:solidFill>
            <a:miter lim="800000"/>
            <a:headEnd/>
            <a:tailEnd/>
          </a:ln>
          <a:effectLst/>
        </p:spPr>
        <p:txBody>
          <a:bodyPr wrap="none" lIns="101531" tIns="50765" rIns="101531" bIns="50765" anchor="ctr"/>
          <a:lstStyle/>
          <a:p>
            <a:pPr>
              <a:defRPr/>
            </a:pPr>
            <a:endParaRPr lang="en-US" dirty="0"/>
          </a:p>
        </p:txBody>
      </p:sp>
      <p:sp>
        <p:nvSpPr>
          <p:cNvPr id="10" name="Rectangle 33"/>
          <p:cNvSpPr>
            <a:spLocks noChangeArrowheads="1"/>
          </p:cNvSpPr>
          <p:nvPr userDrawn="1"/>
        </p:nvSpPr>
        <p:spPr bwMode="auto">
          <a:xfrm>
            <a:off x="11301984" y="5308095"/>
            <a:ext cx="21275040" cy="24916091"/>
          </a:xfrm>
          <a:prstGeom prst="rect">
            <a:avLst/>
          </a:prstGeom>
          <a:solidFill>
            <a:schemeClr val="bg1"/>
          </a:solidFill>
          <a:ln w="9525">
            <a:solidFill>
              <a:schemeClr val="accent5">
                <a:lumMod val="50000"/>
              </a:schemeClr>
            </a:solidFill>
            <a:miter lim="800000"/>
            <a:headEnd/>
            <a:tailEnd/>
          </a:ln>
          <a:effectLst/>
        </p:spPr>
        <p:txBody>
          <a:bodyPr wrap="none" lIns="101531" tIns="50765" rIns="101531" bIns="50765" anchor="ctr"/>
          <a:lstStyle/>
          <a:p>
            <a:pPr>
              <a:defRPr/>
            </a:pPr>
            <a:endParaRPr lang="en-US" dirty="0"/>
          </a:p>
        </p:txBody>
      </p:sp>
      <p:sp>
        <p:nvSpPr>
          <p:cNvPr id="22" name="Rectangle 36"/>
          <p:cNvSpPr>
            <a:spLocks noChangeArrowheads="1"/>
          </p:cNvSpPr>
          <p:nvPr userDrawn="1"/>
        </p:nvSpPr>
        <p:spPr bwMode="auto">
          <a:xfrm>
            <a:off x="0" y="0"/>
            <a:ext cx="43891200" cy="4800600"/>
          </a:xfrm>
          <a:prstGeom prst="rect">
            <a:avLst/>
          </a:prstGeom>
          <a:solidFill>
            <a:schemeClr val="tx2"/>
          </a:solidFill>
          <a:ln w="9525">
            <a:solidFill>
              <a:schemeClr val="tx1"/>
            </a:solidFill>
            <a:miter lim="800000"/>
            <a:headEnd/>
            <a:tailEnd/>
          </a:ln>
          <a:effectLst/>
        </p:spPr>
        <p:txBody>
          <a:bodyPr wrap="none" lIns="101580" tIns="50789" rIns="101580" bIns="50789" anchor="ctr"/>
          <a:lstStyle/>
          <a:p>
            <a:pPr>
              <a:defRPr/>
            </a:pPr>
            <a:endParaRPr lang="en-US" dirty="0"/>
          </a:p>
        </p:txBody>
      </p:sp>
      <p:pic>
        <p:nvPicPr>
          <p:cNvPr id="2" name="Picture 1" descr="gw_txh_1cs_pos.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868400" y="30480000"/>
            <a:ext cx="16078200" cy="2224151"/>
          </a:xfrm>
          <a:prstGeom prst="rect">
            <a:avLst/>
          </a:prstGeom>
        </p:spPr>
      </p:pic>
      <p:sp>
        <p:nvSpPr>
          <p:cNvPr id="16" name="Rectangle 15"/>
          <p:cNvSpPr/>
          <p:nvPr userDrawn="1"/>
        </p:nvSpPr>
        <p:spPr>
          <a:xfrm>
            <a:off x="-18135600" y="0"/>
            <a:ext cx="17556480" cy="329184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203159" tIns="406316" rIns="203159" bIns="203159" rtlCol="0" anchor="t" anchorCtr="0"/>
          <a:lstStyle/>
          <a:p>
            <a:pPr algn="ctr"/>
            <a:r>
              <a:rPr lang="en-US" sz="5600" b="1" kern="1200" dirty="0" smtClean="0">
                <a:solidFill>
                  <a:srgbClr val="92D050"/>
                </a:solidFill>
                <a:latin typeface="Calibri" pitchFamily="34" charset="0"/>
                <a:ea typeface="+mn-ea"/>
                <a:cs typeface="Calibri" pitchFamily="34" charset="0"/>
              </a:rPr>
              <a:t>HOW TO USE THIS TEMPLATE </a:t>
            </a:r>
            <a:endParaRPr lang="en-US" sz="5600" kern="1200" dirty="0" smtClean="0">
              <a:solidFill>
                <a:srgbClr val="92D050"/>
              </a:solidFill>
              <a:latin typeface="Calibri" pitchFamily="34" charset="0"/>
              <a:ea typeface="+mn-ea"/>
              <a:cs typeface="Calibri" pitchFamily="34" charset="0"/>
            </a:endParaRPr>
          </a:p>
          <a:p>
            <a:pPr algn="ctr">
              <a:buFont typeface="Arial" charset="0"/>
              <a:buNone/>
            </a:pPr>
            <a:endParaRPr lang="en-US" sz="1300" b="1" dirty="0" smtClean="0">
              <a:solidFill>
                <a:srgbClr val="FFFF00"/>
              </a:solidFill>
              <a:latin typeface="Calibri" pitchFamily="34" charset="0"/>
              <a:cs typeface="Calibri" pitchFamily="34" charset="0"/>
            </a:endParaRPr>
          </a:p>
          <a:p>
            <a:r>
              <a:rPr lang="en-US" sz="5000" b="1" kern="1200" dirty="0" smtClean="0">
                <a:solidFill>
                  <a:srgbClr val="92D050"/>
                </a:solidFill>
                <a:latin typeface="Calibri" pitchFamily="34" charset="0"/>
                <a:ea typeface="+mn-ea"/>
                <a:cs typeface="Calibri" pitchFamily="34" charset="0"/>
              </a:rPr>
              <a:t>CHANGING THE LAYOUT</a:t>
            </a:r>
            <a:endParaRPr lang="en-US" sz="5000" kern="1200" dirty="0" smtClean="0">
              <a:solidFill>
                <a:srgbClr val="92D050"/>
              </a:solidFill>
              <a:latin typeface="Calibri" pitchFamily="34" charset="0"/>
              <a:ea typeface="+mn-ea"/>
              <a:cs typeface="Calibri" pitchFamily="34" charset="0"/>
            </a:endParaRPr>
          </a:p>
          <a:p>
            <a:r>
              <a:rPr lang="en-US" sz="3500" kern="1200" dirty="0" smtClean="0">
                <a:solidFill>
                  <a:schemeClr val="lt1"/>
                </a:solidFill>
                <a:latin typeface="Calibri" pitchFamily="34" charset="0"/>
                <a:ea typeface="+mn-ea"/>
                <a:cs typeface="Calibri" pitchFamily="34" charset="0"/>
              </a:rPr>
              <a:t>This template has several different column layouts.  Right-click your mouse on the template background and click on “Layout” to see different layout options.  The column widths in these preformatted layouts cannot be moved but advanced users can modify any layout by clicking on the VIEW menu and then on SLIDE MASTER.</a:t>
            </a:r>
          </a:p>
          <a:p>
            <a:r>
              <a:rPr lang="en-US" sz="5000" b="1" kern="1200" dirty="0" smtClean="0">
                <a:solidFill>
                  <a:srgbClr val="92D050"/>
                </a:solidFill>
                <a:latin typeface="Calibri" pitchFamily="34" charset="0"/>
                <a:ea typeface="+mn-ea"/>
                <a:cs typeface="Calibri" pitchFamily="34" charset="0"/>
              </a:rPr>
              <a:t>CHANGING THE COLOR SCHEME</a:t>
            </a:r>
            <a:endParaRPr lang="en-US" sz="5000" kern="1200" dirty="0" smtClean="0">
              <a:solidFill>
                <a:srgbClr val="92D050"/>
              </a:solidFill>
              <a:latin typeface="Calibri" pitchFamily="34" charset="0"/>
              <a:ea typeface="+mn-ea"/>
              <a:cs typeface="Calibri" pitchFamily="34" charset="0"/>
            </a:endParaRPr>
          </a:p>
          <a:p>
            <a:r>
              <a:rPr lang="en-US" sz="3500" kern="1200" dirty="0" smtClean="0">
                <a:solidFill>
                  <a:schemeClr val="lt1"/>
                </a:solidFill>
                <a:latin typeface="Calibri" pitchFamily="34" charset="0"/>
                <a:ea typeface="+mn-ea"/>
                <a:cs typeface="Calibri" pitchFamily="34" charset="0"/>
              </a:rPr>
              <a:t>This</a:t>
            </a:r>
            <a:r>
              <a:rPr lang="en-US" sz="3500" kern="1200" baseline="0" dirty="0" smtClean="0">
                <a:solidFill>
                  <a:schemeClr val="lt1"/>
                </a:solidFill>
                <a:latin typeface="Calibri" pitchFamily="34" charset="0"/>
                <a:ea typeface="+mn-ea"/>
                <a:cs typeface="Calibri" pitchFamily="34" charset="0"/>
              </a:rPr>
              <a:t> template uses GWU’s colors as specified in the visual identity guidelines. If you must change the color, please limit your changes to only </a:t>
            </a:r>
            <a:r>
              <a:rPr lang="en-US" sz="3500" kern="1200" baseline="0" dirty="0" err="1" smtClean="0">
                <a:solidFill>
                  <a:schemeClr val="lt1"/>
                </a:solidFill>
                <a:latin typeface="Calibri" pitchFamily="34" charset="0"/>
                <a:ea typeface="+mn-ea"/>
                <a:cs typeface="Calibri" pitchFamily="34" charset="0"/>
              </a:rPr>
              <a:t>colore</a:t>
            </a:r>
            <a:r>
              <a:rPr lang="en-US" sz="3500" kern="1200" baseline="0" dirty="0" smtClean="0">
                <a:solidFill>
                  <a:schemeClr val="lt1"/>
                </a:solidFill>
                <a:latin typeface="Calibri" pitchFamily="34" charset="0"/>
                <a:ea typeface="+mn-ea"/>
                <a:cs typeface="Calibri" pitchFamily="34" charset="0"/>
              </a:rPr>
              <a:t> found in the “GW Color scheme” theme.</a:t>
            </a:r>
            <a:endParaRPr lang="en-US" sz="3500" kern="1200" dirty="0" smtClean="0">
              <a:solidFill>
                <a:schemeClr val="lt1"/>
              </a:solidFill>
              <a:latin typeface="Calibri" pitchFamily="34" charset="0"/>
              <a:ea typeface="+mn-ea"/>
              <a:cs typeface="Calibri" pitchFamily="34" charset="0"/>
            </a:endParaRPr>
          </a:p>
          <a:p>
            <a:r>
              <a:rPr lang="en-US" sz="5000" b="1" kern="1200" dirty="0" smtClean="0">
                <a:solidFill>
                  <a:srgbClr val="92D050"/>
                </a:solidFill>
                <a:latin typeface="Calibri" pitchFamily="34" charset="0"/>
                <a:ea typeface="+mn-ea"/>
                <a:cs typeface="Calibri" pitchFamily="34" charset="0"/>
              </a:rPr>
              <a:t>USING PLACEHOLDERS</a:t>
            </a:r>
            <a:endParaRPr lang="en-US" sz="5000" kern="1200" dirty="0" smtClean="0">
              <a:solidFill>
                <a:srgbClr val="92D050"/>
              </a:solidFill>
              <a:latin typeface="Calibri" pitchFamily="34" charset="0"/>
              <a:ea typeface="+mn-ea"/>
              <a:cs typeface="Calibri" pitchFamily="34" charset="0"/>
            </a:endParaRPr>
          </a:p>
          <a:p>
            <a:r>
              <a:rPr lang="en-US" sz="3500" kern="1200" dirty="0" smtClean="0">
                <a:solidFill>
                  <a:schemeClr val="lt1"/>
                </a:solidFill>
                <a:latin typeface="Calibri" pitchFamily="34" charset="0"/>
                <a:ea typeface="+mn-ea"/>
                <a:cs typeface="Calibri" pitchFamily="34" charset="0"/>
              </a:rPr>
              <a:t>To add text to this template, click inside a placeholder and type in or paste your text. To move a placeholder, click on it once to select it, then place your cursor on its frame and then click and hold as you drag it to its new location.</a:t>
            </a:r>
            <a:r>
              <a:rPr lang="en-US" sz="3500" kern="1200" baseline="0" dirty="0" smtClean="0">
                <a:solidFill>
                  <a:schemeClr val="lt1"/>
                </a:solidFill>
                <a:latin typeface="Calibri" pitchFamily="34" charset="0"/>
                <a:ea typeface="+mn-ea"/>
                <a:cs typeface="Calibri" pitchFamily="34" charset="0"/>
              </a:rPr>
              <a:t>  Resize the placeholder, if necessary</a:t>
            </a:r>
            <a:r>
              <a:rPr lang="en-US" sz="3500" kern="1200" baseline="0" dirty="0" smtClean="0">
                <a:solidFill>
                  <a:schemeClr val="lt1"/>
                </a:solidFill>
                <a:latin typeface="Calibri" pitchFamily="34" charset="0"/>
                <a:ea typeface="+mn-ea"/>
                <a:cs typeface="Calibri" pitchFamily="34" charset="0"/>
              </a:rPr>
              <a:t>.</a:t>
            </a:r>
          </a:p>
          <a:p>
            <a:endParaRPr lang="en-US" sz="3500" kern="1200" baseline="0" dirty="0" smtClean="0">
              <a:solidFill>
                <a:schemeClr val="lt1"/>
              </a:solidFill>
              <a:latin typeface="Calibri" pitchFamily="34" charset="0"/>
              <a:ea typeface="+mn-ea"/>
              <a:cs typeface="Calibri" pitchFamily="34" charset="0"/>
            </a:endParaRPr>
          </a:p>
          <a:p>
            <a:r>
              <a:rPr lang="en-US" sz="5000" b="1" kern="1200" dirty="0" smtClean="0">
                <a:solidFill>
                  <a:srgbClr val="92D050"/>
                </a:solidFill>
                <a:latin typeface="Calibri" pitchFamily="34" charset="0"/>
                <a:ea typeface="+mn-ea"/>
                <a:cs typeface="Calibri" pitchFamily="34" charset="0"/>
              </a:rPr>
              <a:t>ADDING</a:t>
            </a:r>
            <a:r>
              <a:rPr lang="en-US" sz="5000" b="1" kern="1200" baseline="0" dirty="0" smtClean="0">
                <a:solidFill>
                  <a:srgbClr val="92D050"/>
                </a:solidFill>
                <a:latin typeface="Calibri" pitchFamily="34" charset="0"/>
                <a:ea typeface="+mn-ea"/>
                <a:cs typeface="Calibri" pitchFamily="34" charset="0"/>
              </a:rPr>
              <a:t> PLACEHOLDERS</a:t>
            </a:r>
          </a:p>
          <a:p>
            <a:r>
              <a:rPr lang="en-US" sz="5000" b="1" kern="1200" baseline="0" dirty="0" smtClean="0">
                <a:solidFill>
                  <a:srgbClr val="92D050"/>
                </a:solidFill>
                <a:latin typeface="Calibri" pitchFamily="34" charset="0"/>
                <a:ea typeface="+mn-ea"/>
                <a:cs typeface="Calibri" pitchFamily="34" charset="0"/>
              </a:rPr>
              <a:t>If you need addition text boxes, heading etc. you can make them </a:t>
            </a:r>
            <a:r>
              <a:rPr lang="en-US" sz="5000" b="1" kern="1200" baseline="0" dirty="0" err="1" smtClean="0">
                <a:solidFill>
                  <a:srgbClr val="92D050"/>
                </a:solidFill>
                <a:latin typeface="Calibri" pitchFamily="34" charset="0"/>
                <a:ea typeface="+mn-ea"/>
                <a:cs typeface="Calibri" pitchFamily="34" charset="0"/>
              </a:rPr>
              <a:t>youself</a:t>
            </a:r>
            <a:r>
              <a:rPr lang="en-US" sz="5000" b="1" kern="1200" baseline="0" dirty="0" smtClean="0">
                <a:solidFill>
                  <a:srgbClr val="92D050"/>
                </a:solidFill>
                <a:latin typeface="Calibri" pitchFamily="34" charset="0"/>
                <a:ea typeface="+mn-ea"/>
                <a:cs typeface="Calibri" pitchFamily="34" charset="0"/>
              </a:rPr>
              <a:t>, or copy and paste on the </a:t>
            </a:r>
            <a:r>
              <a:rPr lang="en-US" sz="5000" b="1" kern="1200" baseline="0" dirty="0" err="1" smtClean="0">
                <a:solidFill>
                  <a:srgbClr val="92D050"/>
                </a:solidFill>
                <a:latin typeface="Calibri" pitchFamily="34" charset="0"/>
                <a:ea typeface="+mn-ea"/>
                <a:cs typeface="Calibri" pitchFamily="34" charset="0"/>
              </a:rPr>
              <a:t>exisiting</a:t>
            </a:r>
            <a:r>
              <a:rPr lang="en-US" sz="5000" b="1" kern="1200" baseline="0" dirty="0" smtClean="0">
                <a:solidFill>
                  <a:srgbClr val="92D050"/>
                </a:solidFill>
                <a:latin typeface="Calibri" pitchFamily="34" charset="0"/>
                <a:ea typeface="+mn-ea"/>
                <a:cs typeface="Calibri" pitchFamily="34" charset="0"/>
              </a:rPr>
              <a:t> place holders. Then move it to the correct location on the poster.</a:t>
            </a:r>
          </a:p>
          <a:p>
            <a:endParaRPr lang="en-US" sz="5000" b="1" kern="1200" dirty="0" smtClean="0">
              <a:solidFill>
                <a:srgbClr val="92D050"/>
              </a:solidFill>
              <a:latin typeface="Calibri" pitchFamily="34" charset="0"/>
              <a:ea typeface="+mn-ea"/>
              <a:cs typeface="Calibri" pitchFamily="34" charset="0"/>
            </a:endParaRPr>
          </a:p>
          <a:p>
            <a:r>
              <a:rPr lang="en-US" sz="5000" b="1" kern="1200" dirty="0" smtClean="0">
                <a:solidFill>
                  <a:srgbClr val="92D050"/>
                </a:solidFill>
                <a:latin typeface="Calibri" pitchFamily="34" charset="0"/>
                <a:ea typeface="+mn-ea"/>
                <a:cs typeface="Calibri" pitchFamily="34" charset="0"/>
              </a:rPr>
              <a:t>IMPORTING EXTERNAL TEXT &amp; GRAPHICS</a:t>
            </a:r>
            <a:endParaRPr lang="en-US" sz="5000" kern="1200" dirty="0" smtClean="0">
              <a:solidFill>
                <a:srgbClr val="92D050"/>
              </a:solidFill>
              <a:latin typeface="Calibri" pitchFamily="34" charset="0"/>
              <a:ea typeface="+mn-ea"/>
              <a:cs typeface="Calibri" pitchFamily="34" charset="0"/>
            </a:endParaRPr>
          </a:p>
          <a:p>
            <a:r>
              <a:rPr lang="en-US" sz="3500" b="1" u="sng" kern="1200" dirty="0" smtClean="0">
                <a:solidFill>
                  <a:schemeClr val="lt1"/>
                </a:solidFill>
                <a:latin typeface="Calibri" pitchFamily="34" charset="0"/>
                <a:ea typeface="+mn-ea"/>
                <a:cs typeface="Calibri" pitchFamily="34" charset="0"/>
              </a:rPr>
              <a:t>TEXT: </a:t>
            </a:r>
            <a:r>
              <a:rPr lang="en-US" sz="3500" kern="1200" dirty="0" smtClean="0">
                <a:solidFill>
                  <a:schemeClr val="lt1"/>
                </a:solidFill>
                <a:latin typeface="Calibri" pitchFamily="34" charset="0"/>
                <a:ea typeface="+mn-ea"/>
                <a:cs typeface="Calibri" pitchFamily="34" charset="0"/>
              </a:rPr>
              <a:t>Paste or type your text into a pre-existing text box or drag in a new </a:t>
            </a:r>
            <a:r>
              <a:rPr lang="en-US" sz="3500" kern="1200" dirty="0" smtClean="0">
                <a:solidFill>
                  <a:schemeClr val="lt1"/>
                </a:solidFill>
                <a:latin typeface="Calibri" pitchFamily="34" charset="0"/>
                <a:ea typeface="+mn-ea"/>
                <a:cs typeface="Calibri" pitchFamily="34" charset="0"/>
              </a:rPr>
              <a:t>textbox.  </a:t>
            </a:r>
            <a:r>
              <a:rPr lang="en-US" sz="3500" kern="1200" dirty="0" smtClean="0">
                <a:solidFill>
                  <a:schemeClr val="lt1"/>
                </a:solidFill>
                <a:latin typeface="Calibri" pitchFamily="34" charset="0"/>
                <a:ea typeface="+mn-ea"/>
                <a:cs typeface="Calibri" pitchFamily="34" charset="0"/>
              </a:rPr>
              <a:t>Move and/or resize it as you desire.</a:t>
            </a:r>
          </a:p>
          <a:p>
            <a:r>
              <a:rPr lang="en-US" sz="3500" b="1" u="sng" kern="1200" dirty="0" smtClean="0">
                <a:solidFill>
                  <a:schemeClr val="lt1"/>
                </a:solidFill>
                <a:latin typeface="Calibri" pitchFamily="34" charset="0"/>
                <a:ea typeface="+mn-ea"/>
                <a:cs typeface="Calibri" pitchFamily="34" charset="0"/>
              </a:rPr>
              <a:t>PHOTOS: </a:t>
            </a:r>
            <a:r>
              <a:rPr lang="en-US" sz="3500" kern="1200" dirty="0" smtClean="0">
                <a:solidFill>
                  <a:schemeClr val="lt1"/>
                </a:solidFill>
                <a:latin typeface="Calibri" pitchFamily="34" charset="0"/>
                <a:ea typeface="+mn-ea"/>
                <a:cs typeface="Calibri" pitchFamily="34" charset="0"/>
              </a:rPr>
              <a:t>Drag in a picture placeholder, size it </a:t>
            </a:r>
            <a:r>
              <a:rPr lang="en-US" sz="3500" u="sng" kern="1200" dirty="0" smtClean="0">
                <a:solidFill>
                  <a:schemeClr val="lt1"/>
                </a:solidFill>
                <a:latin typeface="Calibri" pitchFamily="34" charset="0"/>
                <a:ea typeface="+mn-ea"/>
                <a:cs typeface="Calibri" pitchFamily="34" charset="0"/>
              </a:rPr>
              <a:t>first</a:t>
            </a:r>
            <a:r>
              <a:rPr lang="en-US" sz="3500" kern="1200" dirty="0" smtClean="0">
                <a:solidFill>
                  <a:schemeClr val="lt1"/>
                </a:solidFill>
                <a:latin typeface="Calibri" pitchFamily="34" charset="0"/>
                <a:ea typeface="+mn-ea"/>
                <a:cs typeface="Calibri" pitchFamily="34" charset="0"/>
              </a:rPr>
              <a:t>, click in it and insert a photo from the menu</a:t>
            </a:r>
            <a:r>
              <a:rPr lang="en-US" sz="3500" kern="1200" dirty="0" smtClean="0">
                <a:solidFill>
                  <a:schemeClr val="lt1"/>
                </a:solidFill>
                <a:latin typeface="Calibri" pitchFamily="34" charset="0"/>
                <a:ea typeface="+mn-ea"/>
                <a:cs typeface="Calibri" pitchFamily="34" charset="0"/>
              </a:rPr>
              <a:t>. Make sure you large image with as a high a</a:t>
            </a:r>
            <a:r>
              <a:rPr lang="en-US" sz="3500" kern="1200" baseline="0" dirty="0" smtClean="0">
                <a:solidFill>
                  <a:schemeClr val="lt1"/>
                </a:solidFill>
                <a:latin typeface="Calibri" pitchFamily="34" charset="0"/>
                <a:ea typeface="+mn-ea"/>
                <a:cs typeface="Calibri" pitchFamily="34" charset="0"/>
              </a:rPr>
              <a:t> </a:t>
            </a:r>
            <a:r>
              <a:rPr lang="en-US" sz="3500" kern="1200" baseline="0" dirty="0" err="1" smtClean="0">
                <a:solidFill>
                  <a:schemeClr val="lt1"/>
                </a:solidFill>
                <a:latin typeface="Calibri" pitchFamily="34" charset="0"/>
                <a:ea typeface="+mn-ea"/>
                <a:cs typeface="Calibri" pitchFamily="34" charset="0"/>
              </a:rPr>
              <a:t>resulution</a:t>
            </a:r>
            <a:r>
              <a:rPr lang="en-US" sz="3500" kern="1200" baseline="0" dirty="0" smtClean="0">
                <a:solidFill>
                  <a:schemeClr val="lt1"/>
                </a:solidFill>
                <a:latin typeface="Calibri" pitchFamily="34" charset="0"/>
                <a:ea typeface="+mn-ea"/>
                <a:cs typeface="Calibri" pitchFamily="34" charset="0"/>
              </a:rPr>
              <a:t> as possible. If your photo is too low –resolution (for example, an image from the web) it may appear blurry or fuzzy when you print your poster.</a:t>
            </a:r>
          </a:p>
          <a:p>
            <a:endParaRPr lang="en-US" sz="3500" kern="1200" dirty="0" smtClean="0">
              <a:solidFill>
                <a:schemeClr val="lt1"/>
              </a:solidFill>
              <a:latin typeface="Calibri" pitchFamily="34" charset="0"/>
              <a:ea typeface="+mn-ea"/>
              <a:cs typeface="Calibri" pitchFamily="34" charset="0"/>
            </a:endParaRPr>
          </a:p>
          <a:p>
            <a:endParaRPr lang="en-US" sz="3500" kern="1200" dirty="0" smtClean="0">
              <a:solidFill>
                <a:schemeClr val="lt1"/>
              </a:solidFill>
              <a:latin typeface="Calibri" pitchFamily="34" charset="0"/>
              <a:ea typeface="+mn-ea"/>
              <a:cs typeface="Calibri" pitchFamily="34" charset="0"/>
            </a:endParaRPr>
          </a:p>
          <a:p>
            <a:endParaRPr lang="en-US" sz="3500" kern="1200" dirty="0" smtClean="0">
              <a:solidFill>
                <a:schemeClr val="lt1"/>
              </a:solidFill>
              <a:latin typeface="Calibri" pitchFamily="34" charset="0"/>
              <a:ea typeface="+mn-ea"/>
              <a:cs typeface="Calibri" pitchFamily="34" charset="0"/>
            </a:endParaRPr>
          </a:p>
          <a:p>
            <a:endParaRPr lang="en-US" sz="3500" kern="1200" dirty="0" smtClean="0">
              <a:solidFill>
                <a:schemeClr val="lt1"/>
              </a:solidFill>
              <a:latin typeface="Calibri" pitchFamily="34" charset="0"/>
              <a:ea typeface="+mn-ea"/>
              <a:cs typeface="Calibri" pitchFamily="34" charset="0"/>
            </a:endParaRPr>
          </a:p>
          <a:p>
            <a:endParaRPr lang="en-US" sz="3500" kern="1200" dirty="0" smtClean="0">
              <a:solidFill>
                <a:schemeClr val="lt1"/>
              </a:solidFill>
              <a:latin typeface="Calibri" pitchFamily="34" charset="0"/>
              <a:ea typeface="+mn-ea"/>
              <a:cs typeface="Calibri" pitchFamily="34" charset="0"/>
            </a:endParaRPr>
          </a:p>
          <a:p>
            <a:endParaRPr lang="en-US" sz="3500" kern="1200" dirty="0" smtClean="0">
              <a:solidFill>
                <a:schemeClr val="lt1"/>
              </a:solidFill>
              <a:latin typeface="Calibri" pitchFamily="34" charset="0"/>
              <a:ea typeface="+mn-ea"/>
              <a:cs typeface="Calibri" pitchFamily="34" charset="0"/>
            </a:endParaRPr>
          </a:p>
          <a:p>
            <a:endParaRPr lang="en-US" sz="3500" kern="1200" dirty="0" smtClean="0">
              <a:solidFill>
                <a:schemeClr val="lt1"/>
              </a:solidFill>
              <a:latin typeface="Calibri" pitchFamily="34" charset="0"/>
              <a:ea typeface="+mn-ea"/>
              <a:cs typeface="Calibri" pitchFamily="34" charset="0"/>
            </a:endParaRPr>
          </a:p>
          <a:p>
            <a:endParaRPr lang="en-US" sz="3500" kern="1200" dirty="0" smtClean="0">
              <a:solidFill>
                <a:schemeClr val="lt1"/>
              </a:solidFill>
              <a:latin typeface="Calibri" pitchFamily="34" charset="0"/>
              <a:ea typeface="+mn-ea"/>
              <a:cs typeface="Calibri" pitchFamily="34" charset="0"/>
            </a:endParaRPr>
          </a:p>
          <a:p>
            <a:endParaRPr lang="en-US" sz="3500" kern="1200" dirty="0" smtClean="0">
              <a:solidFill>
                <a:schemeClr val="lt1"/>
              </a:solidFill>
              <a:latin typeface="Calibri" pitchFamily="34" charset="0"/>
              <a:ea typeface="+mn-ea"/>
              <a:cs typeface="Calibri" pitchFamily="34" charset="0"/>
            </a:endParaRPr>
          </a:p>
          <a:p>
            <a:endParaRPr lang="en-US" sz="3500" kern="1200" dirty="0" smtClean="0">
              <a:solidFill>
                <a:schemeClr val="lt1"/>
              </a:solidFill>
              <a:latin typeface="Calibri" pitchFamily="34" charset="0"/>
              <a:ea typeface="+mn-ea"/>
              <a:cs typeface="Calibri" pitchFamily="34" charset="0"/>
            </a:endParaRPr>
          </a:p>
          <a:p>
            <a:endParaRPr lang="en-US" sz="3500" kern="1200" dirty="0" smtClean="0">
              <a:solidFill>
                <a:schemeClr val="lt1"/>
              </a:solidFill>
              <a:latin typeface="Calibri" pitchFamily="34" charset="0"/>
              <a:ea typeface="+mn-ea"/>
              <a:cs typeface="Calibri" pitchFamily="34" charset="0"/>
            </a:endParaRPr>
          </a:p>
          <a:p>
            <a:endParaRPr lang="en-US" sz="3500" kern="1200" dirty="0" smtClean="0">
              <a:solidFill>
                <a:schemeClr val="lt1"/>
              </a:solidFill>
              <a:latin typeface="Calibri" pitchFamily="34" charset="0"/>
              <a:ea typeface="+mn-ea"/>
              <a:cs typeface="Calibri" pitchFamily="34" charset="0"/>
            </a:endParaRPr>
          </a:p>
          <a:p>
            <a:r>
              <a:rPr lang="en-US" sz="3500" b="1" u="sng" kern="1200" dirty="0" smtClean="0">
                <a:solidFill>
                  <a:schemeClr val="lt1"/>
                </a:solidFill>
                <a:latin typeface="Calibri" pitchFamily="34" charset="0"/>
                <a:ea typeface="+mn-ea"/>
                <a:cs typeface="Calibri" pitchFamily="34" charset="0"/>
              </a:rPr>
              <a:t>TABLES: </a:t>
            </a:r>
            <a:r>
              <a:rPr lang="en-US" sz="3500" kern="1200" dirty="0" smtClean="0">
                <a:solidFill>
                  <a:schemeClr val="lt1"/>
                </a:solidFill>
                <a:latin typeface="Calibri" pitchFamily="34" charset="0"/>
                <a:ea typeface="+mn-ea"/>
                <a:cs typeface="Calibri" pitchFamily="34" charset="0"/>
              </a:rPr>
              <a:t>You can copy and paste a table from an external document onto this poster template. To adjust  the way the text fits within the cells of a table that has been pasted, </a:t>
            </a:r>
            <a:r>
              <a:rPr lang="en-US" sz="3500" u="sng" kern="1200" dirty="0" smtClean="0">
                <a:solidFill>
                  <a:schemeClr val="lt1"/>
                </a:solidFill>
                <a:latin typeface="Calibri" pitchFamily="34" charset="0"/>
                <a:ea typeface="+mn-ea"/>
                <a:cs typeface="Calibri" pitchFamily="34" charset="0"/>
              </a:rPr>
              <a:t>right-click</a:t>
            </a:r>
            <a:r>
              <a:rPr lang="en-US" sz="3500" kern="1200" dirty="0" smtClean="0">
                <a:solidFill>
                  <a:schemeClr val="lt1"/>
                </a:solidFill>
                <a:latin typeface="Calibri" pitchFamily="34" charset="0"/>
                <a:ea typeface="+mn-ea"/>
                <a:cs typeface="Calibri" pitchFamily="34" charset="0"/>
              </a:rPr>
              <a:t> on the table, click FORMAT SHAPE  then click on TEXT BOX and change the INTERNAL MARGIN values to 0.25</a:t>
            </a:r>
          </a:p>
          <a:p>
            <a:endParaRPr lang="en-US" sz="5000" b="1" kern="1200" dirty="0" smtClean="0">
              <a:solidFill>
                <a:srgbClr val="92D050"/>
              </a:solidFill>
              <a:latin typeface="Calibri" pitchFamily="34" charset="0"/>
              <a:ea typeface="+mn-ea"/>
              <a:cs typeface="Calibri" pitchFamily="34" charset="0"/>
            </a:endParaRPr>
          </a:p>
          <a:p>
            <a:r>
              <a:rPr lang="en-US" sz="5000" b="1" kern="1200" dirty="0" smtClean="0">
                <a:solidFill>
                  <a:srgbClr val="92D050"/>
                </a:solidFill>
                <a:latin typeface="Calibri" pitchFamily="34" charset="0"/>
                <a:ea typeface="+mn-ea"/>
                <a:cs typeface="Calibri" pitchFamily="34" charset="0"/>
              </a:rPr>
              <a:t>SAVING</a:t>
            </a:r>
            <a:r>
              <a:rPr lang="en-US" sz="5000" b="1" kern="1200" baseline="0" dirty="0" smtClean="0">
                <a:solidFill>
                  <a:srgbClr val="92D050"/>
                </a:solidFill>
                <a:latin typeface="Calibri" pitchFamily="34" charset="0"/>
                <a:ea typeface="+mn-ea"/>
                <a:cs typeface="Calibri" pitchFamily="34" charset="0"/>
              </a:rPr>
              <a:t> YOUR WORK</a:t>
            </a:r>
            <a:endParaRPr lang="en-US" sz="5000" kern="1200" dirty="0" smtClean="0">
              <a:solidFill>
                <a:srgbClr val="92D050"/>
              </a:solidFill>
              <a:latin typeface="Calibri" pitchFamily="34" charset="0"/>
              <a:ea typeface="+mn-ea"/>
              <a:cs typeface="Calibri" pitchFamily="34" charset="0"/>
            </a:endParaRPr>
          </a:p>
          <a:p>
            <a:r>
              <a:rPr lang="en-US" sz="3500" kern="1200" dirty="0" smtClean="0">
                <a:solidFill>
                  <a:schemeClr val="lt1"/>
                </a:solidFill>
                <a:latin typeface="Calibri" pitchFamily="34" charset="0"/>
                <a:ea typeface="+mn-ea"/>
                <a:cs typeface="Calibri" pitchFamily="34" charset="0"/>
              </a:rPr>
              <a:t>Click on the Office Button and  hover</a:t>
            </a:r>
            <a:r>
              <a:rPr lang="en-US" sz="3500" kern="1200" baseline="0" dirty="0" smtClean="0">
                <a:solidFill>
                  <a:schemeClr val="lt1"/>
                </a:solidFill>
                <a:latin typeface="Calibri" pitchFamily="34" charset="0"/>
                <a:ea typeface="+mn-ea"/>
                <a:cs typeface="Calibri" pitchFamily="34" charset="0"/>
              </a:rPr>
              <a:t> over Save As.  Choose the PDF or .JPG option with standard publishing.  </a:t>
            </a:r>
            <a:endParaRPr lang="en-US" sz="3500" kern="1200" dirty="0" smtClean="0">
              <a:solidFill>
                <a:schemeClr val="lt1"/>
              </a:solidFill>
              <a:latin typeface="Calibri" pitchFamily="34" charset="0"/>
              <a:ea typeface="+mn-ea"/>
              <a:cs typeface="Calibri" pitchFamily="34" charset="0"/>
            </a:endParaRPr>
          </a:p>
        </p:txBody>
      </p:sp>
      <p:sp>
        <p:nvSpPr>
          <p:cNvPr id="17" name="Picture Placeholder 13"/>
          <p:cNvSpPr txBox="1">
            <a:spLocks/>
          </p:cNvSpPr>
          <p:nvPr userDrawn="1"/>
        </p:nvSpPr>
        <p:spPr>
          <a:xfrm>
            <a:off x="-12877800" y="17678400"/>
            <a:ext cx="5486400" cy="5486400"/>
          </a:xfrm>
          <a:prstGeom prst="rect">
            <a:avLst/>
          </a:prstGeom>
          <a:solidFill>
            <a:schemeClr val="bg2"/>
          </a:solidFill>
          <a:ln>
            <a:solidFill>
              <a:schemeClr val="tx2"/>
            </a:solidFill>
          </a:ln>
          <a:effectLst/>
        </p:spPr>
        <p:txBody>
          <a:bodyPr lIns="101557" tIns="50777" rIns="101557" bIns="50777" anchor="ctr"/>
          <a:lstStyle>
            <a:lvl1pPr marL="0" indent="0" algn="ctr" defTabSz="4874578" rtl="0" eaLnBrk="1" latinLnBrk="0" hangingPunct="1">
              <a:spcBef>
                <a:spcPct val="20000"/>
              </a:spcBef>
              <a:buFont typeface="Arial" pitchFamily="34" charset="0"/>
              <a:buNone/>
              <a:defRPr sz="4200" b="0" kern="1200" baseline="0">
                <a:solidFill>
                  <a:schemeClr val="tx2"/>
                </a:solidFill>
                <a:latin typeface="+mn-lt"/>
                <a:ea typeface="+mn-ea"/>
                <a:cs typeface="+mn-cs"/>
              </a:defRPr>
            </a:lvl1pPr>
            <a:lvl2pPr marL="3960597" indent="-1523306" algn="l" defTabSz="4874578" rtl="0" eaLnBrk="1" latinLnBrk="0" hangingPunct="1">
              <a:spcBef>
                <a:spcPct val="20000"/>
              </a:spcBef>
              <a:buFont typeface="Arial" pitchFamily="34" charset="0"/>
              <a:buChar char="–"/>
              <a:defRPr sz="14900" kern="1200">
                <a:solidFill>
                  <a:schemeClr val="tx1"/>
                </a:solidFill>
                <a:latin typeface="+mn-lt"/>
                <a:ea typeface="+mn-ea"/>
                <a:cs typeface="+mn-cs"/>
              </a:defRPr>
            </a:lvl2pPr>
            <a:lvl3pPr marL="6093224" indent="-1218646" algn="l" defTabSz="4874578" rtl="0" eaLnBrk="1" latinLnBrk="0" hangingPunct="1">
              <a:spcBef>
                <a:spcPct val="20000"/>
              </a:spcBef>
              <a:buFont typeface="Arial" pitchFamily="34" charset="0"/>
              <a:buChar char="•"/>
              <a:defRPr sz="12800" kern="1200">
                <a:solidFill>
                  <a:schemeClr val="tx1"/>
                </a:solidFill>
                <a:latin typeface="+mn-lt"/>
                <a:ea typeface="+mn-ea"/>
                <a:cs typeface="+mn-cs"/>
              </a:defRPr>
            </a:lvl3pPr>
            <a:lvl4pPr marL="8530514" indent="-1218646" algn="l" defTabSz="4874578" rtl="0" eaLnBrk="1" latinLnBrk="0" hangingPunct="1">
              <a:spcBef>
                <a:spcPct val="20000"/>
              </a:spcBef>
              <a:buFont typeface="Arial" pitchFamily="34" charset="0"/>
              <a:buChar char="–"/>
              <a:defRPr sz="10700" kern="1200">
                <a:solidFill>
                  <a:schemeClr val="tx1"/>
                </a:solidFill>
                <a:latin typeface="+mn-lt"/>
                <a:ea typeface="+mn-ea"/>
                <a:cs typeface="+mn-cs"/>
              </a:defRPr>
            </a:lvl4pPr>
            <a:lvl5pPr marL="10967807" indent="-1218646" algn="l" defTabSz="4874578" rtl="0" eaLnBrk="1" latinLnBrk="0" hangingPunct="1">
              <a:spcBef>
                <a:spcPct val="20000"/>
              </a:spcBef>
              <a:buFont typeface="Arial" pitchFamily="34" charset="0"/>
              <a:buChar char="»"/>
              <a:defRPr sz="10700" kern="1200">
                <a:solidFill>
                  <a:schemeClr val="tx1"/>
                </a:solidFill>
                <a:latin typeface="+mn-lt"/>
                <a:ea typeface="+mn-ea"/>
                <a:cs typeface="+mn-cs"/>
              </a:defRPr>
            </a:lvl5pPr>
            <a:lvl6pPr marL="13405098" indent="-1218646" algn="l" defTabSz="4874578" rtl="0" eaLnBrk="1" latinLnBrk="0" hangingPunct="1">
              <a:spcBef>
                <a:spcPct val="20000"/>
              </a:spcBef>
              <a:buFont typeface="Arial" pitchFamily="34" charset="0"/>
              <a:buChar char="•"/>
              <a:defRPr sz="10700" kern="1200">
                <a:solidFill>
                  <a:schemeClr val="tx1"/>
                </a:solidFill>
                <a:latin typeface="+mn-lt"/>
                <a:ea typeface="+mn-ea"/>
                <a:cs typeface="+mn-cs"/>
              </a:defRPr>
            </a:lvl6pPr>
            <a:lvl7pPr marL="15842390" indent="-1218646" algn="l" defTabSz="4874578" rtl="0" eaLnBrk="1" latinLnBrk="0" hangingPunct="1">
              <a:spcBef>
                <a:spcPct val="20000"/>
              </a:spcBef>
              <a:buFont typeface="Arial" pitchFamily="34" charset="0"/>
              <a:buChar char="•"/>
              <a:defRPr sz="10700" kern="1200">
                <a:solidFill>
                  <a:schemeClr val="tx1"/>
                </a:solidFill>
                <a:latin typeface="+mn-lt"/>
                <a:ea typeface="+mn-ea"/>
                <a:cs typeface="+mn-cs"/>
              </a:defRPr>
            </a:lvl7pPr>
            <a:lvl8pPr marL="18279676" indent="-1218646" algn="l" defTabSz="4874578" rtl="0" eaLnBrk="1" latinLnBrk="0" hangingPunct="1">
              <a:spcBef>
                <a:spcPct val="20000"/>
              </a:spcBef>
              <a:buFont typeface="Arial" pitchFamily="34" charset="0"/>
              <a:buChar char="•"/>
              <a:defRPr sz="10700" kern="1200">
                <a:solidFill>
                  <a:schemeClr val="tx1"/>
                </a:solidFill>
                <a:latin typeface="+mn-lt"/>
                <a:ea typeface="+mn-ea"/>
                <a:cs typeface="+mn-cs"/>
              </a:defRPr>
            </a:lvl8pPr>
            <a:lvl9pPr marL="20716967" indent="-1218646" algn="l" defTabSz="4874578" rtl="0" eaLnBrk="1" latinLnBrk="0" hangingPunct="1">
              <a:spcBef>
                <a:spcPct val="20000"/>
              </a:spcBef>
              <a:buFont typeface="Arial" pitchFamily="34" charset="0"/>
              <a:buChar char="•"/>
              <a:defRPr sz="10700" kern="1200">
                <a:solidFill>
                  <a:schemeClr val="tx1"/>
                </a:solidFill>
                <a:latin typeface="+mn-lt"/>
                <a:ea typeface="+mn-ea"/>
                <a:cs typeface="+mn-cs"/>
              </a:defRPr>
            </a:lvl9pPr>
          </a:lstStyle>
          <a:p>
            <a:r>
              <a:rPr lang="en-US" smtClean="0"/>
              <a:t>PICTURE PLACEHOLDER</a:t>
            </a:r>
            <a:endParaRPr lang="en-US" dirty="0"/>
          </a:p>
        </p:txBody>
      </p:sp>
    </p:spTree>
  </p:cSld>
  <p:clrMap bg1="lt1" tx1="dk1" bg2="lt2" tx2="dk2" accent1="accent1" accent2="accent2" accent3="accent3" accent4="accent4" accent5="accent5" accent6="accent6" hlink="hlink" folHlink="folHlink"/>
  <p:sldLayoutIdLst>
    <p:sldLayoutId id="2147483664" r:id="rId1"/>
  </p:sldLayoutIdLst>
  <p:timing>
    <p:tnLst>
      <p:par>
        <p:cTn xmlns:p14="http://schemas.microsoft.com/office/powerpoint/2010/main" id="1" dur="indefinite" restart="never" nodeType="tmRoot"/>
      </p:par>
    </p:tnLst>
  </p:timing>
  <p:txStyles>
    <p:titleStyle>
      <a:lvl1pPr algn="ctr" defTabSz="4873361" rtl="0" eaLnBrk="1" latinLnBrk="0" hangingPunct="1">
        <a:spcBef>
          <a:spcPct val="0"/>
        </a:spcBef>
        <a:buNone/>
        <a:defRPr sz="9700" kern="1200">
          <a:solidFill>
            <a:schemeClr val="bg1"/>
          </a:solidFill>
          <a:latin typeface="Trebuchet MS" pitchFamily="34" charset="0"/>
          <a:ea typeface="+mj-ea"/>
          <a:cs typeface="+mj-cs"/>
        </a:defRPr>
      </a:lvl1pPr>
    </p:titleStyle>
    <p:bodyStyle>
      <a:lvl1pPr marL="1827514" indent="-1827514" algn="l" defTabSz="4873361" rtl="0" eaLnBrk="1" latinLnBrk="0" hangingPunct="1">
        <a:spcBef>
          <a:spcPct val="20000"/>
        </a:spcBef>
        <a:buFont typeface="Arial" pitchFamily="34" charset="0"/>
        <a:buChar char="•"/>
        <a:defRPr sz="17100" kern="1200">
          <a:solidFill>
            <a:schemeClr val="tx1"/>
          </a:solidFill>
          <a:latin typeface="+mn-lt"/>
          <a:ea typeface="+mn-ea"/>
          <a:cs typeface="+mn-cs"/>
        </a:defRPr>
      </a:lvl1pPr>
      <a:lvl2pPr marL="3959611" indent="-1522928" algn="l" defTabSz="4873361" rtl="0" eaLnBrk="1" latinLnBrk="0" hangingPunct="1">
        <a:spcBef>
          <a:spcPct val="20000"/>
        </a:spcBef>
        <a:buFont typeface="Arial" pitchFamily="34" charset="0"/>
        <a:buChar char="–"/>
        <a:defRPr sz="14900" kern="1200">
          <a:solidFill>
            <a:schemeClr val="tx1"/>
          </a:solidFill>
          <a:latin typeface="+mn-lt"/>
          <a:ea typeface="+mn-ea"/>
          <a:cs typeface="+mn-cs"/>
        </a:defRPr>
      </a:lvl2pPr>
      <a:lvl3pPr marL="6091703" indent="-1218342" algn="l" defTabSz="4873361" rtl="0" eaLnBrk="1" latinLnBrk="0" hangingPunct="1">
        <a:spcBef>
          <a:spcPct val="20000"/>
        </a:spcBef>
        <a:buFont typeface="Arial" pitchFamily="34" charset="0"/>
        <a:buChar char="•"/>
        <a:defRPr sz="12800" kern="1200">
          <a:solidFill>
            <a:schemeClr val="tx1"/>
          </a:solidFill>
          <a:latin typeface="+mn-lt"/>
          <a:ea typeface="+mn-ea"/>
          <a:cs typeface="+mn-cs"/>
        </a:defRPr>
      </a:lvl3pPr>
      <a:lvl4pPr marL="8528387" indent="-1218342" algn="l" defTabSz="4873361" rtl="0" eaLnBrk="1" latinLnBrk="0" hangingPunct="1">
        <a:spcBef>
          <a:spcPct val="20000"/>
        </a:spcBef>
        <a:buFont typeface="Arial" pitchFamily="34" charset="0"/>
        <a:buChar char="–"/>
        <a:defRPr sz="10700" kern="1200">
          <a:solidFill>
            <a:schemeClr val="tx1"/>
          </a:solidFill>
          <a:latin typeface="+mn-lt"/>
          <a:ea typeface="+mn-ea"/>
          <a:cs typeface="+mn-cs"/>
        </a:defRPr>
      </a:lvl4pPr>
      <a:lvl5pPr marL="10965071" indent="-1218342" algn="l" defTabSz="4873361" rtl="0" eaLnBrk="1" latinLnBrk="0" hangingPunct="1">
        <a:spcBef>
          <a:spcPct val="20000"/>
        </a:spcBef>
        <a:buFont typeface="Arial" pitchFamily="34" charset="0"/>
        <a:buChar char="»"/>
        <a:defRPr sz="10700" kern="1200">
          <a:solidFill>
            <a:schemeClr val="tx1"/>
          </a:solidFill>
          <a:latin typeface="+mn-lt"/>
          <a:ea typeface="+mn-ea"/>
          <a:cs typeface="+mn-cs"/>
        </a:defRPr>
      </a:lvl5pPr>
      <a:lvl6pPr marL="13401754" indent="-1218342" algn="l" defTabSz="4873361" rtl="0" eaLnBrk="1" latinLnBrk="0" hangingPunct="1">
        <a:spcBef>
          <a:spcPct val="20000"/>
        </a:spcBef>
        <a:buFont typeface="Arial" pitchFamily="34" charset="0"/>
        <a:buChar char="•"/>
        <a:defRPr sz="10700" kern="1200">
          <a:solidFill>
            <a:schemeClr val="tx1"/>
          </a:solidFill>
          <a:latin typeface="+mn-lt"/>
          <a:ea typeface="+mn-ea"/>
          <a:cs typeface="+mn-cs"/>
        </a:defRPr>
      </a:lvl6pPr>
      <a:lvl7pPr marL="15838437" indent="-1218342" algn="l" defTabSz="4873361" rtl="0" eaLnBrk="1" latinLnBrk="0" hangingPunct="1">
        <a:spcBef>
          <a:spcPct val="20000"/>
        </a:spcBef>
        <a:buFont typeface="Arial" pitchFamily="34" charset="0"/>
        <a:buChar char="•"/>
        <a:defRPr sz="10700" kern="1200">
          <a:solidFill>
            <a:schemeClr val="tx1"/>
          </a:solidFill>
          <a:latin typeface="+mn-lt"/>
          <a:ea typeface="+mn-ea"/>
          <a:cs typeface="+mn-cs"/>
        </a:defRPr>
      </a:lvl7pPr>
      <a:lvl8pPr marL="18275115" indent="-1218342" algn="l" defTabSz="4873361" rtl="0" eaLnBrk="1" latinLnBrk="0" hangingPunct="1">
        <a:spcBef>
          <a:spcPct val="20000"/>
        </a:spcBef>
        <a:buFont typeface="Arial" pitchFamily="34" charset="0"/>
        <a:buChar char="•"/>
        <a:defRPr sz="10700" kern="1200">
          <a:solidFill>
            <a:schemeClr val="tx1"/>
          </a:solidFill>
          <a:latin typeface="+mn-lt"/>
          <a:ea typeface="+mn-ea"/>
          <a:cs typeface="+mn-cs"/>
        </a:defRPr>
      </a:lvl8pPr>
      <a:lvl9pPr marL="20711800" indent="-1218342" algn="l" defTabSz="4873361" rtl="0" eaLnBrk="1" latinLnBrk="0" hangingPunct="1">
        <a:spcBef>
          <a:spcPct val="20000"/>
        </a:spcBef>
        <a:buFont typeface="Arial" pitchFamily="34" charset="0"/>
        <a:buChar char="•"/>
        <a:defRPr sz="10700" kern="1200">
          <a:solidFill>
            <a:schemeClr val="tx1"/>
          </a:solidFill>
          <a:latin typeface="+mn-lt"/>
          <a:ea typeface="+mn-ea"/>
          <a:cs typeface="+mn-cs"/>
        </a:defRPr>
      </a:lvl9pPr>
    </p:bodyStyle>
    <p:otherStyle>
      <a:defPPr>
        <a:defRPr lang="en-US"/>
      </a:defPPr>
      <a:lvl1pPr marL="0" algn="l" defTabSz="4873361" rtl="0" eaLnBrk="1" latinLnBrk="0" hangingPunct="1">
        <a:defRPr sz="9700" kern="1200">
          <a:solidFill>
            <a:schemeClr val="tx1"/>
          </a:solidFill>
          <a:latin typeface="+mn-lt"/>
          <a:ea typeface="+mn-ea"/>
          <a:cs typeface="+mn-cs"/>
        </a:defRPr>
      </a:lvl1pPr>
      <a:lvl2pPr marL="2436683" algn="l" defTabSz="4873361" rtl="0" eaLnBrk="1" latinLnBrk="0" hangingPunct="1">
        <a:defRPr sz="9700" kern="1200">
          <a:solidFill>
            <a:schemeClr val="tx1"/>
          </a:solidFill>
          <a:latin typeface="+mn-lt"/>
          <a:ea typeface="+mn-ea"/>
          <a:cs typeface="+mn-cs"/>
        </a:defRPr>
      </a:lvl2pPr>
      <a:lvl3pPr marL="4873361" algn="l" defTabSz="4873361" rtl="0" eaLnBrk="1" latinLnBrk="0" hangingPunct="1">
        <a:defRPr sz="9700" kern="1200">
          <a:solidFill>
            <a:schemeClr val="tx1"/>
          </a:solidFill>
          <a:latin typeface="+mn-lt"/>
          <a:ea typeface="+mn-ea"/>
          <a:cs typeface="+mn-cs"/>
        </a:defRPr>
      </a:lvl3pPr>
      <a:lvl4pPr marL="7310046" algn="l" defTabSz="4873361" rtl="0" eaLnBrk="1" latinLnBrk="0" hangingPunct="1">
        <a:defRPr sz="9700" kern="1200">
          <a:solidFill>
            <a:schemeClr val="tx1"/>
          </a:solidFill>
          <a:latin typeface="+mn-lt"/>
          <a:ea typeface="+mn-ea"/>
          <a:cs typeface="+mn-cs"/>
        </a:defRPr>
      </a:lvl4pPr>
      <a:lvl5pPr marL="9746729" algn="l" defTabSz="4873361" rtl="0" eaLnBrk="1" latinLnBrk="0" hangingPunct="1">
        <a:defRPr sz="9700" kern="1200">
          <a:solidFill>
            <a:schemeClr val="tx1"/>
          </a:solidFill>
          <a:latin typeface="+mn-lt"/>
          <a:ea typeface="+mn-ea"/>
          <a:cs typeface="+mn-cs"/>
        </a:defRPr>
      </a:lvl5pPr>
      <a:lvl6pPr marL="12183412" algn="l" defTabSz="4873361" rtl="0" eaLnBrk="1" latinLnBrk="0" hangingPunct="1">
        <a:defRPr sz="9700" kern="1200">
          <a:solidFill>
            <a:schemeClr val="tx1"/>
          </a:solidFill>
          <a:latin typeface="+mn-lt"/>
          <a:ea typeface="+mn-ea"/>
          <a:cs typeface="+mn-cs"/>
        </a:defRPr>
      </a:lvl6pPr>
      <a:lvl7pPr marL="14620097" algn="l" defTabSz="4873361" rtl="0" eaLnBrk="1" latinLnBrk="0" hangingPunct="1">
        <a:defRPr sz="9700" kern="1200">
          <a:solidFill>
            <a:schemeClr val="tx1"/>
          </a:solidFill>
          <a:latin typeface="+mn-lt"/>
          <a:ea typeface="+mn-ea"/>
          <a:cs typeface="+mn-cs"/>
        </a:defRPr>
      </a:lvl7pPr>
      <a:lvl8pPr marL="17056779" algn="l" defTabSz="4873361" rtl="0" eaLnBrk="1" latinLnBrk="0" hangingPunct="1">
        <a:defRPr sz="9700" kern="1200">
          <a:solidFill>
            <a:schemeClr val="tx1"/>
          </a:solidFill>
          <a:latin typeface="+mn-lt"/>
          <a:ea typeface="+mn-ea"/>
          <a:cs typeface="+mn-cs"/>
        </a:defRPr>
      </a:lvl8pPr>
      <a:lvl9pPr marL="19493462" algn="l" defTabSz="4873361" rtl="0" eaLnBrk="1" latinLnBrk="0" hangingPunct="1">
        <a:defRPr sz="97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1" name="Rectangle 36"/>
          <p:cNvSpPr>
            <a:spLocks noChangeArrowheads="1"/>
          </p:cNvSpPr>
          <p:nvPr userDrawn="1"/>
        </p:nvSpPr>
        <p:spPr bwMode="auto">
          <a:xfrm>
            <a:off x="0" y="0"/>
            <a:ext cx="43891200" cy="4800600"/>
          </a:xfrm>
          <a:prstGeom prst="rect">
            <a:avLst/>
          </a:prstGeom>
          <a:solidFill>
            <a:schemeClr val="tx2"/>
          </a:solidFill>
          <a:ln w="9525">
            <a:solidFill>
              <a:schemeClr val="tx1"/>
            </a:solidFill>
            <a:miter lim="800000"/>
            <a:headEnd/>
            <a:tailEnd/>
          </a:ln>
          <a:effectLst/>
        </p:spPr>
        <p:txBody>
          <a:bodyPr wrap="none" lIns="101580" tIns="50789" rIns="101580" bIns="50789" anchor="ctr"/>
          <a:lstStyle/>
          <a:p>
            <a:pPr>
              <a:defRPr/>
            </a:pPr>
            <a:endParaRPr lang="en-US" dirty="0"/>
          </a:p>
        </p:txBody>
      </p:sp>
      <p:sp>
        <p:nvSpPr>
          <p:cNvPr id="15" name="Rectangle 33"/>
          <p:cNvSpPr>
            <a:spLocks noChangeArrowheads="1"/>
          </p:cNvSpPr>
          <p:nvPr userDrawn="1"/>
        </p:nvSpPr>
        <p:spPr bwMode="auto">
          <a:xfrm>
            <a:off x="365760" y="5308092"/>
            <a:ext cx="43159680" cy="27071465"/>
          </a:xfrm>
          <a:prstGeom prst="rect">
            <a:avLst/>
          </a:prstGeom>
          <a:solidFill>
            <a:schemeClr val="bg1"/>
          </a:solidFill>
          <a:ln w="9525">
            <a:solidFill>
              <a:schemeClr val="accent5">
                <a:lumMod val="50000"/>
              </a:schemeClr>
            </a:solidFill>
            <a:miter lim="800000"/>
            <a:headEnd/>
            <a:tailEnd/>
          </a:ln>
          <a:effectLst/>
        </p:spPr>
        <p:txBody>
          <a:bodyPr wrap="none" lIns="101580" tIns="50789" rIns="101580" bIns="50789" anchor="ctr"/>
          <a:lstStyle/>
          <a:p>
            <a:pPr>
              <a:defRPr/>
            </a:pPr>
            <a:endParaRPr lang="en-US" dirty="0"/>
          </a:p>
        </p:txBody>
      </p:sp>
      <p:pic>
        <p:nvPicPr>
          <p:cNvPr id="3" name="Picture 2" descr="gw_txt_4cp_pos.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9763394" y="29184600"/>
            <a:ext cx="3518206" cy="2679700"/>
          </a:xfrm>
          <a:prstGeom prst="rect">
            <a:avLst/>
          </a:prstGeom>
        </p:spPr>
      </p:pic>
      <p:sp>
        <p:nvSpPr>
          <p:cNvPr id="12" name="Rectangle 11"/>
          <p:cNvSpPr/>
          <p:nvPr userDrawn="1"/>
        </p:nvSpPr>
        <p:spPr>
          <a:xfrm>
            <a:off x="-18135600" y="0"/>
            <a:ext cx="17556480" cy="329184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203159" tIns="406316" rIns="203159" bIns="203159" rtlCol="0" anchor="t" anchorCtr="0"/>
          <a:lstStyle/>
          <a:p>
            <a:pPr algn="ctr"/>
            <a:r>
              <a:rPr lang="en-US" sz="5600" b="1" kern="1200" dirty="0" smtClean="0">
                <a:solidFill>
                  <a:srgbClr val="92D050"/>
                </a:solidFill>
                <a:latin typeface="Calibri" pitchFamily="34" charset="0"/>
                <a:ea typeface="+mn-ea"/>
                <a:cs typeface="Calibri" pitchFamily="34" charset="0"/>
              </a:rPr>
              <a:t>HOW TO USE THIS TEMPLATE </a:t>
            </a:r>
            <a:endParaRPr lang="en-US" sz="5600" kern="1200" dirty="0" smtClean="0">
              <a:solidFill>
                <a:srgbClr val="92D050"/>
              </a:solidFill>
              <a:latin typeface="Calibri" pitchFamily="34" charset="0"/>
              <a:ea typeface="+mn-ea"/>
              <a:cs typeface="Calibri" pitchFamily="34" charset="0"/>
            </a:endParaRPr>
          </a:p>
          <a:p>
            <a:pPr algn="ctr">
              <a:buFont typeface="Arial" charset="0"/>
              <a:buNone/>
            </a:pPr>
            <a:endParaRPr lang="en-US" sz="1300" b="1" dirty="0" smtClean="0">
              <a:solidFill>
                <a:srgbClr val="FFFF00"/>
              </a:solidFill>
              <a:latin typeface="Calibri" pitchFamily="34" charset="0"/>
              <a:cs typeface="Calibri" pitchFamily="34" charset="0"/>
            </a:endParaRPr>
          </a:p>
          <a:p>
            <a:r>
              <a:rPr lang="en-US" sz="5000" b="1" kern="1200" dirty="0" smtClean="0">
                <a:solidFill>
                  <a:srgbClr val="92D050"/>
                </a:solidFill>
                <a:latin typeface="Calibri" pitchFamily="34" charset="0"/>
                <a:ea typeface="+mn-ea"/>
                <a:cs typeface="Calibri" pitchFamily="34" charset="0"/>
              </a:rPr>
              <a:t>CHANGING THE LAYOUT</a:t>
            </a:r>
            <a:endParaRPr lang="en-US" sz="5000" kern="1200" dirty="0" smtClean="0">
              <a:solidFill>
                <a:srgbClr val="92D050"/>
              </a:solidFill>
              <a:latin typeface="Calibri" pitchFamily="34" charset="0"/>
              <a:ea typeface="+mn-ea"/>
              <a:cs typeface="Calibri" pitchFamily="34" charset="0"/>
            </a:endParaRPr>
          </a:p>
          <a:p>
            <a:r>
              <a:rPr lang="en-US" sz="3500" kern="1200" dirty="0" smtClean="0">
                <a:solidFill>
                  <a:schemeClr val="lt1"/>
                </a:solidFill>
                <a:latin typeface="Calibri" pitchFamily="34" charset="0"/>
                <a:ea typeface="+mn-ea"/>
                <a:cs typeface="Calibri" pitchFamily="34" charset="0"/>
              </a:rPr>
              <a:t>This template has several different column layouts.  Right-click your mouse on the template background and click on “Layout” to see different layout options.  The column widths in these preformatted layouts cannot be moved but advanced users can modify any layout by clicking on the VIEW menu and then on SLIDE MASTER.</a:t>
            </a:r>
          </a:p>
          <a:p>
            <a:r>
              <a:rPr lang="en-US" sz="5000" b="1" kern="1200" dirty="0" smtClean="0">
                <a:solidFill>
                  <a:srgbClr val="92D050"/>
                </a:solidFill>
                <a:latin typeface="Calibri" pitchFamily="34" charset="0"/>
                <a:ea typeface="+mn-ea"/>
                <a:cs typeface="Calibri" pitchFamily="34" charset="0"/>
              </a:rPr>
              <a:t>CHANGING THE COLOR SCHEME</a:t>
            </a:r>
            <a:endParaRPr lang="en-US" sz="5000" kern="1200" dirty="0" smtClean="0">
              <a:solidFill>
                <a:srgbClr val="92D050"/>
              </a:solidFill>
              <a:latin typeface="Calibri" pitchFamily="34" charset="0"/>
              <a:ea typeface="+mn-ea"/>
              <a:cs typeface="Calibri" pitchFamily="34" charset="0"/>
            </a:endParaRPr>
          </a:p>
          <a:p>
            <a:r>
              <a:rPr lang="en-US" sz="3500" kern="1200" dirty="0" smtClean="0">
                <a:solidFill>
                  <a:schemeClr val="lt1"/>
                </a:solidFill>
                <a:latin typeface="Calibri" pitchFamily="34" charset="0"/>
                <a:ea typeface="+mn-ea"/>
                <a:cs typeface="Calibri" pitchFamily="34" charset="0"/>
              </a:rPr>
              <a:t>This</a:t>
            </a:r>
            <a:r>
              <a:rPr lang="en-US" sz="3500" kern="1200" baseline="0" dirty="0" smtClean="0">
                <a:solidFill>
                  <a:schemeClr val="lt1"/>
                </a:solidFill>
                <a:latin typeface="Calibri" pitchFamily="34" charset="0"/>
                <a:ea typeface="+mn-ea"/>
                <a:cs typeface="Calibri" pitchFamily="34" charset="0"/>
              </a:rPr>
              <a:t> template uses GWU’s colors as specified in the visual identity guidelines. If you must change the color, please limit your changes to only </a:t>
            </a:r>
            <a:r>
              <a:rPr lang="en-US" sz="3500" kern="1200" baseline="0" dirty="0" err="1" smtClean="0">
                <a:solidFill>
                  <a:schemeClr val="lt1"/>
                </a:solidFill>
                <a:latin typeface="Calibri" pitchFamily="34" charset="0"/>
                <a:ea typeface="+mn-ea"/>
                <a:cs typeface="Calibri" pitchFamily="34" charset="0"/>
              </a:rPr>
              <a:t>colore</a:t>
            </a:r>
            <a:r>
              <a:rPr lang="en-US" sz="3500" kern="1200" baseline="0" dirty="0" smtClean="0">
                <a:solidFill>
                  <a:schemeClr val="lt1"/>
                </a:solidFill>
                <a:latin typeface="Calibri" pitchFamily="34" charset="0"/>
                <a:ea typeface="+mn-ea"/>
                <a:cs typeface="Calibri" pitchFamily="34" charset="0"/>
              </a:rPr>
              <a:t> found in the “GW Color scheme” theme.</a:t>
            </a:r>
            <a:endParaRPr lang="en-US" sz="3500" kern="1200" dirty="0" smtClean="0">
              <a:solidFill>
                <a:schemeClr val="lt1"/>
              </a:solidFill>
              <a:latin typeface="Calibri" pitchFamily="34" charset="0"/>
              <a:ea typeface="+mn-ea"/>
              <a:cs typeface="Calibri" pitchFamily="34" charset="0"/>
            </a:endParaRPr>
          </a:p>
          <a:p>
            <a:r>
              <a:rPr lang="en-US" sz="5000" b="1" kern="1200" dirty="0" smtClean="0">
                <a:solidFill>
                  <a:srgbClr val="92D050"/>
                </a:solidFill>
                <a:latin typeface="Calibri" pitchFamily="34" charset="0"/>
                <a:ea typeface="+mn-ea"/>
                <a:cs typeface="Calibri" pitchFamily="34" charset="0"/>
              </a:rPr>
              <a:t>USING PLACEHOLDERS</a:t>
            </a:r>
            <a:endParaRPr lang="en-US" sz="5000" kern="1200" dirty="0" smtClean="0">
              <a:solidFill>
                <a:srgbClr val="92D050"/>
              </a:solidFill>
              <a:latin typeface="Calibri" pitchFamily="34" charset="0"/>
              <a:ea typeface="+mn-ea"/>
              <a:cs typeface="Calibri" pitchFamily="34" charset="0"/>
            </a:endParaRPr>
          </a:p>
          <a:p>
            <a:r>
              <a:rPr lang="en-US" sz="3500" kern="1200" dirty="0" smtClean="0">
                <a:solidFill>
                  <a:schemeClr val="lt1"/>
                </a:solidFill>
                <a:latin typeface="Calibri" pitchFamily="34" charset="0"/>
                <a:ea typeface="+mn-ea"/>
                <a:cs typeface="Calibri" pitchFamily="34" charset="0"/>
              </a:rPr>
              <a:t>To add text to this template, click inside a placeholder and type in or paste your text. To move a placeholder, click on it once to select it, then place your cursor on its frame and then click and hold as you drag it to its new location.</a:t>
            </a:r>
            <a:r>
              <a:rPr lang="en-US" sz="3500" kern="1200" baseline="0" dirty="0" smtClean="0">
                <a:solidFill>
                  <a:schemeClr val="lt1"/>
                </a:solidFill>
                <a:latin typeface="Calibri" pitchFamily="34" charset="0"/>
                <a:ea typeface="+mn-ea"/>
                <a:cs typeface="Calibri" pitchFamily="34" charset="0"/>
              </a:rPr>
              <a:t>  Resize the placeholder, if necessary</a:t>
            </a:r>
            <a:r>
              <a:rPr lang="en-US" sz="3500" kern="1200" baseline="0" dirty="0" smtClean="0">
                <a:solidFill>
                  <a:schemeClr val="lt1"/>
                </a:solidFill>
                <a:latin typeface="Calibri" pitchFamily="34" charset="0"/>
                <a:ea typeface="+mn-ea"/>
                <a:cs typeface="Calibri" pitchFamily="34" charset="0"/>
              </a:rPr>
              <a:t>.</a:t>
            </a:r>
          </a:p>
          <a:p>
            <a:endParaRPr lang="en-US" sz="3500" kern="1200" baseline="0" dirty="0" smtClean="0">
              <a:solidFill>
                <a:schemeClr val="lt1"/>
              </a:solidFill>
              <a:latin typeface="Calibri" pitchFamily="34" charset="0"/>
              <a:ea typeface="+mn-ea"/>
              <a:cs typeface="Calibri" pitchFamily="34" charset="0"/>
            </a:endParaRPr>
          </a:p>
          <a:p>
            <a:r>
              <a:rPr lang="en-US" sz="5000" b="1" kern="1200" dirty="0" smtClean="0">
                <a:solidFill>
                  <a:srgbClr val="92D050"/>
                </a:solidFill>
                <a:latin typeface="Calibri" pitchFamily="34" charset="0"/>
                <a:ea typeface="+mn-ea"/>
                <a:cs typeface="Calibri" pitchFamily="34" charset="0"/>
              </a:rPr>
              <a:t>ADDING</a:t>
            </a:r>
            <a:r>
              <a:rPr lang="en-US" sz="5000" b="1" kern="1200" baseline="0" dirty="0" smtClean="0">
                <a:solidFill>
                  <a:srgbClr val="92D050"/>
                </a:solidFill>
                <a:latin typeface="Calibri" pitchFamily="34" charset="0"/>
                <a:ea typeface="+mn-ea"/>
                <a:cs typeface="Calibri" pitchFamily="34" charset="0"/>
              </a:rPr>
              <a:t> PLACEHOLDERS</a:t>
            </a:r>
          </a:p>
          <a:p>
            <a:r>
              <a:rPr lang="en-US" sz="5000" b="1" kern="1200" baseline="0" dirty="0" smtClean="0">
                <a:solidFill>
                  <a:srgbClr val="92D050"/>
                </a:solidFill>
                <a:latin typeface="Calibri" pitchFamily="34" charset="0"/>
                <a:ea typeface="+mn-ea"/>
                <a:cs typeface="Calibri" pitchFamily="34" charset="0"/>
              </a:rPr>
              <a:t>If you need addition text boxes, heading etc. you can make them </a:t>
            </a:r>
            <a:r>
              <a:rPr lang="en-US" sz="5000" b="1" kern="1200" baseline="0" dirty="0" err="1" smtClean="0">
                <a:solidFill>
                  <a:srgbClr val="92D050"/>
                </a:solidFill>
                <a:latin typeface="Calibri" pitchFamily="34" charset="0"/>
                <a:ea typeface="+mn-ea"/>
                <a:cs typeface="Calibri" pitchFamily="34" charset="0"/>
              </a:rPr>
              <a:t>youself</a:t>
            </a:r>
            <a:r>
              <a:rPr lang="en-US" sz="5000" b="1" kern="1200" baseline="0" dirty="0" smtClean="0">
                <a:solidFill>
                  <a:srgbClr val="92D050"/>
                </a:solidFill>
                <a:latin typeface="Calibri" pitchFamily="34" charset="0"/>
                <a:ea typeface="+mn-ea"/>
                <a:cs typeface="Calibri" pitchFamily="34" charset="0"/>
              </a:rPr>
              <a:t>, or copy and paste on the </a:t>
            </a:r>
            <a:r>
              <a:rPr lang="en-US" sz="5000" b="1" kern="1200" baseline="0" dirty="0" err="1" smtClean="0">
                <a:solidFill>
                  <a:srgbClr val="92D050"/>
                </a:solidFill>
                <a:latin typeface="Calibri" pitchFamily="34" charset="0"/>
                <a:ea typeface="+mn-ea"/>
                <a:cs typeface="Calibri" pitchFamily="34" charset="0"/>
              </a:rPr>
              <a:t>exisiting</a:t>
            </a:r>
            <a:r>
              <a:rPr lang="en-US" sz="5000" b="1" kern="1200" baseline="0" dirty="0" smtClean="0">
                <a:solidFill>
                  <a:srgbClr val="92D050"/>
                </a:solidFill>
                <a:latin typeface="Calibri" pitchFamily="34" charset="0"/>
                <a:ea typeface="+mn-ea"/>
                <a:cs typeface="Calibri" pitchFamily="34" charset="0"/>
              </a:rPr>
              <a:t> place holders. Then move it to the correct location on the poster.</a:t>
            </a:r>
          </a:p>
          <a:p>
            <a:endParaRPr lang="en-US" sz="5000" b="1" kern="1200" dirty="0" smtClean="0">
              <a:solidFill>
                <a:srgbClr val="92D050"/>
              </a:solidFill>
              <a:latin typeface="Calibri" pitchFamily="34" charset="0"/>
              <a:ea typeface="+mn-ea"/>
              <a:cs typeface="Calibri" pitchFamily="34" charset="0"/>
            </a:endParaRPr>
          </a:p>
          <a:p>
            <a:r>
              <a:rPr lang="en-US" sz="5000" b="1" kern="1200" dirty="0" smtClean="0">
                <a:solidFill>
                  <a:srgbClr val="92D050"/>
                </a:solidFill>
                <a:latin typeface="Calibri" pitchFamily="34" charset="0"/>
                <a:ea typeface="+mn-ea"/>
                <a:cs typeface="Calibri" pitchFamily="34" charset="0"/>
              </a:rPr>
              <a:t>IMPORTING EXTERNAL TEXT &amp; GRAPHICS</a:t>
            </a:r>
            <a:endParaRPr lang="en-US" sz="5000" kern="1200" dirty="0" smtClean="0">
              <a:solidFill>
                <a:srgbClr val="92D050"/>
              </a:solidFill>
              <a:latin typeface="Calibri" pitchFamily="34" charset="0"/>
              <a:ea typeface="+mn-ea"/>
              <a:cs typeface="Calibri" pitchFamily="34" charset="0"/>
            </a:endParaRPr>
          </a:p>
          <a:p>
            <a:r>
              <a:rPr lang="en-US" sz="3500" b="1" u="sng" kern="1200" dirty="0" smtClean="0">
                <a:solidFill>
                  <a:schemeClr val="lt1"/>
                </a:solidFill>
                <a:latin typeface="Calibri" pitchFamily="34" charset="0"/>
                <a:ea typeface="+mn-ea"/>
                <a:cs typeface="Calibri" pitchFamily="34" charset="0"/>
              </a:rPr>
              <a:t>TEXT: </a:t>
            </a:r>
            <a:r>
              <a:rPr lang="en-US" sz="3500" kern="1200" dirty="0" smtClean="0">
                <a:solidFill>
                  <a:schemeClr val="lt1"/>
                </a:solidFill>
                <a:latin typeface="Calibri" pitchFamily="34" charset="0"/>
                <a:ea typeface="+mn-ea"/>
                <a:cs typeface="Calibri" pitchFamily="34" charset="0"/>
              </a:rPr>
              <a:t>Paste or type your text into a pre-existing text box or drag in a new </a:t>
            </a:r>
            <a:r>
              <a:rPr lang="en-US" sz="3500" kern="1200" dirty="0" smtClean="0">
                <a:solidFill>
                  <a:schemeClr val="lt1"/>
                </a:solidFill>
                <a:latin typeface="Calibri" pitchFamily="34" charset="0"/>
                <a:ea typeface="+mn-ea"/>
                <a:cs typeface="Calibri" pitchFamily="34" charset="0"/>
              </a:rPr>
              <a:t>textbox.  </a:t>
            </a:r>
            <a:r>
              <a:rPr lang="en-US" sz="3500" kern="1200" dirty="0" smtClean="0">
                <a:solidFill>
                  <a:schemeClr val="lt1"/>
                </a:solidFill>
                <a:latin typeface="Calibri" pitchFamily="34" charset="0"/>
                <a:ea typeface="+mn-ea"/>
                <a:cs typeface="Calibri" pitchFamily="34" charset="0"/>
              </a:rPr>
              <a:t>Move and/or resize it as you desire.</a:t>
            </a:r>
          </a:p>
          <a:p>
            <a:r>
              <a:rPr lang="en-US" sz="3500" b="1" u="sng" kern="1200" dirty="0" smtClean="0">
                <a:solidFill>
                  <a:schemeClr val="lt1"/>
                </a:solidFill>
                <a:latin typeface="Calibri" pitchFamily="34" charset="0"/>
                <a:ea typeface="+mn-ea"/>
                <a:cs typeface="Calibri" pitchFamily="34" charset="0"/>
              </a:rPr>
              <a:t>PHOTOS: </a:t>
            </a:r>
            <a:r>
              <a:rPr lang="en-US" sz="3500" kern="1200" dirty="0" smtClean="0">
                <a:solidFill>
                  <a:schemeClr val="lt1"/>
                </a:solidFill>
                <a:latin typeface="Calibri" pitchFamily="34" charset="0"/>
                <a:ea typeface="+mn-ea"/>
                <a:cs typeface="Calibri" pitchFamily="34" charset="0"/>
              </a:rPr>
              <a:t>Drag in a picture placeholder, size it </a:t>
            </a:r>
            <a:r>
              <a:rPr lang="en-US" sz="3500" u="sng" kern="1200" dirty="0" smtClean="0">
                <a:solidFill>
                  <a:schemeClr val="lt1"/>
                </a:solidFill>
                <a:latin typeface="Calibri" pitchFamily="34" charset="0"/>
                <a:ea typeface="+mn-ea"/>
                <a:cs typeface="Calibri" pitchFamily="34" charset="0"/>
              </a:rPr>
              <a:t>first</a:t>
            </a:r>
            <a:r>
              <a:rPr lang="en-US" sz="3500" kern="1200" dirty="0" smtClean="0">
                <a:solidFill>
                  <a:schemeClr val="lt1"/>
                </a:solidFill>
                <a:latin typeface="Calibri" pitchFamily="34" charset="0"/>
                <a:ea typeface="+mn-ea"/>
                <a:cs typeface="Calibri" pitchFamily="34" charset="0"/>
              </a:rPr>
              <a:t>, click in it and insert a photo from the menu</a:t>
            </a:r>
            <a:r>
              <a:rPr lang="en-US" sz="3500" kern="1200" dirty="0" smtClean="0">
                <a:solidFill>
                  <a:schemeClr val="lt1"/>
                </a:solidFill>
                <a:latin typeface="Calibri" pitchFamily="34" charset="0"/>
                <a:ea typeface="+mn-ea"/>
                <a:cs typeface="Calibri" pitchFamily="34" charset="0"/>
              </a:rPr>
              <a:t>. Make sure you large image with as a high a</a:t>
            </a:r>
            <a:r>
              <a:rPr lang="en-US" sz="3500" kern="1200" baseline="0" dirty="0" smtClean="0">
                <a:solidFill>
                  <a:schemeClr val="lt1"/>
                </a:solidFill>
                <a:latin typeface="Calibri" pitchFamily="34" charset="0"/>
                <a:ea typeface="+mn-ea"/>
                <a:cs typeface="Calibri" pitchFamily="34" charset="0"/>
              </a:rPr>
              <a:t> </a:t>
            </a:r>
            <a:r>
              <a:rPr lang="en-US" sz="3500" kern="1200" baseline="0" dirty="0" err="1" smtClean="0">
                <a:solidFill>
                  <a:schemeClr val="lt1"/>
                </a:solidFill>
                <a:latin typeface="Calibri" pitchFamily="34" charset="0"/>
                <a:ea typeface="+mn-ea"/>
                <a:cs typeface="Calibri" pitchFamily="34" charset="0"/>
              </a:rPr>
              <a:t>resulution</a:t>
            </a:r>
            <a:r>
              <a:rPr lang="en-US" sz="3500" kern="1200" baseline="0" dirty="0" smtClean="0">
                <a:solidFill>
                  <a:schemeClr val="lt1"/>
                </a:solidFill>
                <a:latin typeface="Calibri" pitchFamily="34" charset="0"/>
                <a:ea typeface="+mn-ea"/>
                <a:cs typeface="Calibri" pitchFamily="34" charset="0"/>
              </a:rPr>
              <a:t> as possible. If your photo is too low –resolution (for example, an image from the web) it may appear blurry or fuzzy when you print your poster.</a:t>
            </a:r>
          </a:p>
          <a:p>
            <a:endParaRPr lang="en-US" sz="3500" kern="1200" dirty="0" smtClean="0">
              <a:solidFill>
                <a:schemeClr val="lt1"/>
              </a:solidFill>
              <a:latin typeface="Calibri" pitchFamily="34" charset="0"/>
              <a:ea typeface="+mn-ea"/>
              <a:cs typeface="Calibri" pitchFamily="34" charset="0"/>
            </a:endParaRPr>
          </a:p>
          <a:p>
            <a:endParaRPr lang="en-US" sz="3500" kern="1200" dirty="0" smtClean="0">
              <a:solidFill>
                <a:schemeClr val="lt1"/>
              </a:solidFill>
              <a:latin typeface="Calibri" pitchFamily="34" charset="0"/>
              <a:ea typeface="+mn-ea"/>
              <a:cs typeface="Calibri" pitchFamily="34" charset="0"/>
            </a:endParaRPr>
          </a:p>
          <a:p>
            <a:endParaRPr lang="en-US" sz="3500" kern="1200" dirty="0" smtClean="0">
              <a:solidFill>
                <a:schemeClr val="lt1"/>
              </a:solidFill>
              <a:latin typeface="Calibri" pitchFamily="34" charset="0"/>
              <a:ea typeface="+mn-ea"/>
              <a:cs typeface="Calibri" pitchFamily="34" charset="0"/>
            </a:endParaRPr>
          </a:p>
          <a:p>
            <a:endParaRPr lang="en-US" sz="3500" kern="1200" dirty="0" smtClean="0">
              <a:solidFill>
                <a:schemeClr val="lt1"/>
              </a:solidFill>
              <a:latin typeface="Calibri" pitchFamily="34" charset="0"/>
              <a:ea typeface="+mn-ea"/>
              <a:cs typeface="Calibri" pitchFamily="34" charset="0"/>
            </a:endParaRPr>
          </a:p>
          <a:p>
            <a:endParaRPr lang="en-US" sz="3500" kern="1200" dirty="0" smtClean="0">
              <a:solidFill>
                <a:schemeClr val="lt1"/>
              </a:solidFill>
              <a:latin typeface="Calibri" pitchFamily="34" charset="0"/>
              <a:ea typeface="+mn-ea"/>
              <a:cs typeface="Calibri" pitchFamily="34" charset="0"/>
            </a:endParaRPr>
          </a:p>
          <a:p>
            <a:endParaRPr lang="en-US" sz="3500" kern="1200" dirty="0" smtClean="0">
              <a:solidFill>
                <a:schemeClr val="lt1"/>
              </a:solidFill>
              <a:latin typeface="Calibri" pitchFamily="34" charset="0"/>
              <a:ea typeface="+mn-ea"/>
              <a:cs typeface="Calibri" pitchFamily="34" charset="0"/>
            </a:endParaRPr>
          </a:p>
          <a:p>
            <a:endParaRPr lang="en-US" sz="3500" kern="1200" dirty="0" smtClean="0">
              <a:solidFill>
                <a:schemeClr val="lt1"/>
              </a:solidFill>
              <a:latin typeface="Calibri" pitchFamily="34" charset="0"/>
              <a:ea typeface="+mn-ea"/>
              <a:cs typeface="Calibri" pitchFamily="34" charset="0"/>
            </a:endParaRPr>
          </a:p>
          <a:p>
            <a:endParaRPr lang="en-US" sz="3500" kern="1200" dirty="0" smtClean="0">
              <a:solidFill>
                <a:schemeClr val="lt1"/>
              </a:solidFill>
              <a:latin typeface="Calibri" pitchFamily="34" charset="0"/>
              <a:ea typeface="+mn-ea"/>
              <a:cs typeface="Calibri" pitchFamily="34" charset="0"/>
            </a:endParaRPr>
          </a:p>
          <a:p>
            <a:endParaRPr lang="en-US" sz="3500" kern="1200" dirty="0" smtClean="0">
              <a:solidFill>
                <a:schemeClr val="lt1"/>
              </a:solidFill>
              <a:latin typeface="Calibri" pitchFamily="34" charset="0"/>
              <a:ea typeface="+mn-ea"/>
              <a:cs typeface="Calibri" pitchFamily="34" charset="0"/>
            </a:endParaRPr>
          </a:p>
          <a:p>
            <a:endParaRPr lang="en-US" sz="3500" kern="1200" dirty="0" smtClean="0">
              <a:solidFill>
                <a:schemeClr val="lt1"/>
              </a:solidFill>
              <a:latin typeface="Calibri" pitchFamily="34" charset="0"/>
              <a:ea typeface="+mn-ea"/>
              <a:cs typeface="Calibri" pitchFamily="34" charset="0"/>
            </a:endParaRPr>
          </a:p>
          <a:p>
            <a:endParaRPr lang="en-US" sz="3500" kern="1200" dirty="0" smtClean="0">
              <a:solidFill>
                <a:schemeClr val="lt1"/>
              </a:solidFill>
              <a:latin typeface="Calibri" pitchFamily="34" charset="0"/>
              <a:ea typeface="+mn-ea"/>
              <a:cs typeface="Calibri" pitchFamily="34" charset="0"/>
            </a:endParaRPr>
          </a:p>
          <a:p>
            <a:endParaRPr lang="en-US" sz="3500" kern="1200" dirty="0" smtClean="0">
              <a:solidFill>
                <a:schemeClr val="lt1"/>
              </a:solidFill>
              <a:latin typeface="Calibri" pitchFamily="34" charset="0"/>
              <a:ea typeface="+mn-ea"/>
              <a:cs typeface="Calibri" pitchFamily="34" charset="0"/>
            </a:endParaRPr>
          </a:p>
          <a:p>
            <a:r>
              <a:rPr lang="en-US" sz="3500" b="1" u="sng" kern="1200" dirty="0" smtClean="0">
                <a:solidFill>
                  <a:schemeClr val="lt1"/>
                </a:solidFill>
                <a:latin typeface="Calibri" pitchFamily="34" charset="0"/>
                <a:ea typeface="+mn-ea"/>
                <a:cs typeface="Calibri" pitchFamily="34" charset="0"/>
              </a:rPr>
              <a:t>TABLES: </a:t>
            </a:r>
            <a:r>
              <a:rPr lang="en-US" sz="3500" kern="1200" dirty="0" smtClean="0">
                <a:solidFill>
                  <a:schemeClr val="lt1"/>
                </a:solidFill>
                <a:latin typeface="Calibri" pitchFamily="34" charset="0"/>
                <a:ea typeface="+mn-ea"/>
                <a:cs typeface="Calibri" pitchFamily="34" charset="0"/>
              </a:rPr>
              <a:t>You can copy and paste a table from an external document onto this poster template. To adjust  the way the text fits within the cells of a table that has been pasted, </a:t>
            </a:r>
            <a:r>
              <a:rPr lang="en-US" sz="3500" u="sng" kern="1200" dirty="0" smtClean="0">
                <a:solidFill>
                  <a:schemeClr val="lt1"/>
                </a:solidFill>
                <a:latin typeface="Calibri" pitchFamily="34" charset="0"/>
                <a:ea typeface="+mn-ea"/>
                <a:cs typeface="Calibri" pitchFamily="34" charset="0"/>
              </a:rPr>
              <a:t>right-click</a:t>
            </a:r>
            <a:r>
              <a:rPr lang="en-US" sz="3500" kern="1200" dirty="0" smtClean="0">
                <a:solidFill>
                  <a:schemeClr val="lt1"/>
                </a:solidFill>
                <a:latin typeface="Calibri" pitchFamily="34" charset="0"/>
                <a:ea typeface="+mn-ea"/>
                <a:cs typeface="Calibri" pitchFamily="34" charset="0"/>
              </a:rPr>
              <a:t> on the table, click FORMAT SHAPE  then click on TEXT BOX and change the INTERNAL MARGIN values to 0.25</a:t>
            </a:r>
          </a:p>
          <a:p>
            <a:endParaRPr lang="en-US" sz="5000" b="1" kern="1200" dirty="0" smtClean="0">
              <a:solidFill>
                <a:srgbClr val="92D050"/>
              </a:solidFill>
              <a:latin typeface="Calibri" pitchFamily="34" charset="0"/>
              <a:ea typeface="+mn-ea"/>
              <a:cs typeface="Calibri" pitchFamily="34" charset="0"/>
            </a:endParaRPr>
          </a:p>
          <a:p>
            <a:r>
              <a:rPr lang="en-US" sz="5000" b="1" kern="1200" dirty="0" smtClean="0">
                <a:solidFill>
                  <a:srgbClr val="92D050"/>
                </a:solidFill>
                <a:latin typeface="Calibri" pitchFamily="34" charset="0"/>
                <a:ea typeface="+mn-ea"/>
                <a:cs typeface="Calibri" pitchFamily="34" charset="0"/>
              </a:rPr>
              <a:t>SAVING</a:t>
            </a:r>
            <a:r>
              <a:rPr lang="en-US" sz="5000" b="1" kern="1200" baseline="0" dirty="0" smtClean="0">
                <a:solidFill>
                  <a:srgbClr val="92D050"/>
                </a:solidFill>
                <a:latin typeface="Calibri" pitchFamily="34" charset="0"/>
                <a:ea typeface="+mn-ea"/>
                <a:cs typeface="Calibri" pitchFamily="34" charset="0"/>
              </a:rPr>
              <a:t> YOUR WORK</a:t>
            </a:r>
            <a:endParaRPr lang="en-US" sz="5000" kern="1200" dirty="0" smtClean="0">
              <a:solidFill>
                <a:srgbClr val="92D050"/>
              </a:solidFill>
              <a:latin typeface="Calibri" pitchFamily="34" charset="0"/>
              <a:ea typeface="+mn-ea"/>
              <a:cs typeface="Calibri" pitchFamily="34" charset="0"/>
            </a:endParaRPr>
          </a:p>
          <a:p>
            <a:r>
              <a:rPr lang="en-US" sz="3500" kern="1200" dirty="0" smtClean="0">
                <a:solidFill>
                  <a:schemeClr val="lt1"/>
                </a:solidFill>
                <a:latin typeface="Calibri" pitchFamily="34" charset="0"/>
                <a:ea typeface="+mn-ea"/>
                <a:cs typeface="Calibri" pitchFamily="34" charset="0"/>
              </a:rPr>
              <a:t>Click on the Office Button and  hover</a:t>
            </a:r>
            <a:r>
              <a:rPr lang="en-US" sz="3500" kern="1200" baseline="0" dirty="0" smtClean="0">
                <a:solidFill>
                  <a:schemeClr val="lt1"/>
                </a:solidFill>
                <a:latin typeface="Calibri" pitchFamily="34" charset="0"/>
                <a:ea typeface="+mn-ea"/>
                <a:cs typeface="Calibri" pitchFamily="34" charset="0"/>
              </a:rPr>
              <a:t> over Save As.  Choose the PDF or .JPG option with standard publishing.  </a:t>
            </a:r>
            <a:endParaRPr lang="en-US" sz="3500" kern="1200" dirty="0" smtClean="0">
              <a:solidFill>
                <a:schemeClr val="lt1"/>
              </a:solidFill>
              <a:latin typeface="Calibri" pitchFamily="34" charset="0"/>
              <a:ea typeface="+mn-ea"/>
              <a:cs typeface="Calibri" pitchFamily="34" charset="0"/>
            </a:endParaRPr>
          </a:p>
        </p:txBody>
      </p:sp>
      <p:sp>
        <p:nvSpPr>
          <p:cNvPr id="13" name="Picture Placeholder 13"/>
          <p:cNvSpPr txBox="1">
            <a:spLocks/>
          </p:cNvSpPr>
          <p:nvPr userDrawn="1"/>
        </p:nvSpPr>
        <p:spPr>
          <a:xfrm>
            <a:off x="-12877800" y="17678400"/>
            <a:ext cx="5486400" cy="5486400"/>
          </a:xfrm>
          <a:prstGeom prst="rect">
            <a:avLst/>
          </a:prstGeom>
          <a:solidFill>
            <a:schemeClr val="bg2"/>
          </a:solidFill>
          <a:ln>
            <a:solidFill>
              <a:schemeClr val="tx2"/>
            </a:solidFill>
          </a:ln>
          <a:effectLst/>
        </p:spPr>
        <p:txBody>
          <a:bodyPr lIns="101557" tIns="50777" rIns="101557" bIns="50777" anchor="ctr"/>
          <a:lstStyle>
            <a:lvl1pPr marL="0" indent="0" algn="ctr" defTabSz="4874578" rtl="0" eaLnBrk="1" latinLnBrk="0" hangingPunct="1">
              <a:spcBef>
                <a:spcPct val="20000"/>
              </a:spcBef>
              <a:buFont typeface="Arial" pitchFamily="34" charset="0"/>
              <a:buNone/>
              <a:defRPr sz="4200" b="0" kern="1200" baseline="0">
                <a:solidFill>
                  <a:schemeClr val="tx2"/>
                </a:solidFill>
                <a:latin typeface="+mn-lt"/>
                <a:ea typeface="+mn-ea"/>
                <a:cs typeface="+mn-cs"/>
              </a:defRPr>
            </a:lvl1pPr>
            <a:lvl2pPr marL="3960597" indent="-1523306" algn="l" defTabSz="4874578" rtl="0" eaLnBrk="1" latinLnBrk="0" hangingPunct="1">
              <a:spcBef>
                <a:spcPct val="20000"/>
              </a:spcBef>
              <a:buFont typeface="Arial" pitchFamily="34" charset="0"/>
              <a:buChar char="–"/>
              <a:defRPr sz="14900" kern="1200">
                <a:solidFill>
                  <a:schemeClr val="tx1"/>
                </a:solidFill>
                <a:latin typeface="+mn-lt"/>
                <a:ea typeface="+mn-ea"/>
                <a:cs typeface="+mn-cs"/>
              </a:defRPr>
            </a:lvl2pPr>
            <a:lvl3pPr marL="6093224" indent="-1218646" algn="l" defTabSz="4874578" rtl="0" eaLnBrk="1" latinLnBrk="0" hangingPunct="1">
              <a:spcBef>
                <a:spcPct val="20000"/>
              </a:spcBef>
              <a:buFont typeface="Arial" pitchFamily="34" charset="0"/>
              <a:buChar char="•"/>
              <a:defRPr sz="12800" kern="1200">
                <a:solidFill>
                  <a:schemeClr val="tx1"/>
                </a:solidFill>
                <a:latin typeface="+mn-lt"/>
                <a:ea typeface="+mn-ea"/>
                <a:cs typeface="+mn-cs"/>
              </a:defRPr>
            </a:lvl3pPr>
            <a:lvl4pPr marL="8530514" indent="-1218646" algn="l" defTabSz="4874578" rtl="0" eaLnBrk="1" latinLnBrk="0" hangingPunct="1">
              <a:spcBef>
                <a:spcPct val="20000"/>
              </a:spcBef>
              <a:buFont typeface="Arial" pitchFamily="34" charset="0"/>
              <a:buChar char="–"/>
              <a:defRPr sz="10700" kern="1200">
                <a:solidFill>
                  <a:schemeClr val="tx1"/>
                </a:solidFill>
                <a:latin typeface="+mn-lt"/>
                <a:ea typeface="+mn-ea"/>
                <a:cs typeface="+mn-cs"/>
              </a:defRPr>
            </a:lvl4pPr>
            <a:lvl5pPr marL="10967807" indent="-1218646" algn="l" defTabSz="4874578" rtl="0" eaLnBrk="1" latinLnBrk="0" hangingPunct="1">
              <a:spcBef>
                <a:spcPct val="20000"/>
              </a:spcBef>
              <a:buFont typeface="Arial" pitchFamily="34" charset="0"/>
              <a:buChar char="»"/>
              <a:defRPr sz="10700" kern="1200">
                <a:solidFill>
                  <a:schemeClr val="tx1"/>
                </a:solidFill>
                <a:latin typeface="+mn-lt"/>
                <a:ea typeface="+mn-ea"/>
                <a:cs typeface="+mn-cs"/>
              </a:defRPr>
            </a:lvl5pPr>
            <a:lvl6pPr marL="13405098" indent="-1218646" algn="l" defTabSz="4874578" rtl="0" eaLnBrk="1" latinLnBrk="0" hangingPunct="1">
              <a:spcBef>
                <a:spcPct val="20000"/>
              </a:spcBef>
              <a:buFont typeface="Arial" pitchFamily="34" charset="0"/>
              <a:buChar char="•"/>
              <a:defRPr sz="10700" kern="1200">
                <a:solidFill>
                  <a:schemeClr val="tx1"/>
                </a:solidFill>
                <a:latin typeface="+mn-lt"/>
                <a:ea typeface="+mn-ea"/>
                <a:cs typeface="+mn-cs"/>
              </a:defRPr>
            </a:lvl6pPr>
            <a:lvl7pPr marL="15842390" indent="-1218646" algn="l" defTabSz="4874578" rtl="0" eaLnBrk="1" latinLnBrk="0" hangingPunct="1">
              <a:spcBef>
                <a:spcPct val="20000"/>
              </a:spcBef>
              <a:buFont typeface="Arial" pitchFamily="34" charset="0"/>
              <a:buChar char="•"/>
              <a:defRPr sz="10700" kern="1200">
                <a:solidFill>
                  <a:schemeClr val="tx1"/>
                </a:solidFill>
                <a:latin typeface="+mn-lt"/>
                <a:ea typeface="+mn-ea"/>
                <a:cs typeface="+mn-cs"/>
              </a:defRPr>
            </a:lvl7pPr>
            <a:lvl8pPr marL="18279676" indent="-1218646" algn="l" defTabSz="4874578" rtl="0" eaLnBrk="1" latinLnBrk="0" hangingPunct="1">
              <a:spcBef>
                <a:spcPct val="20000"/>
              </a:spcBef>
              <a:buFont typeface="Arial" pitchFamily="34" charset="0"/>
              <a:buChar char="•"/>
              <a:defRPr sz="10700" kern="1200">
                <a:solidFill>
                  <a:schemeClr val="tx1"/>
                </a:solidFill>
                <a:latin typeface="+mn-lt"/>
                <a:ea typeface="+mn-ea"/>
                <a:cs typeface="+mn-cs"/>
              </a:defRPr>
            </a:lvl8pPr>
            <a:lvl9pPr marL="20716967" indent="-1218646" algn="l" defTabSz="4874578" rtl="0" eaLnBrk="1" latinLnBrk="0" hangingPunct="1">
              <a:spcBef>
                <a:spcPct val="20000"/>
              </a:spcBef>
              <a:buFont typeface="Arial" pitchFamily="34" charset="0"/>
              <a:buChar char="•"/>
              <a:defRPr sz="10700" kern="1200">
                <a:solidFill>
                  <a:schemeClr val="tx1"/>
                </a:solidFill>
                <a:latin typeface="+mn-lt"/>
                <a:ea typeface="+mn-ea"/>
                <a:cs typeface="+mn-cs"/>
              </a:defRPr>
            </a:lvl9pPr>
          </a:lstStyle>
          <a:p>
            <a:r>
              <a:rPr lang="en-US" smtClean="0"/>
              <a:t>PICTURE PLACEHOLDER</a:t>
            </a:r>
            <a:endParaRPr lang="en-US" dirty="0"/>
          </a:p>
        </p:txBody>
      </p:sp>
    </p:spTree>
  </p:cSld>
  <p:clrMap bg1="lt1" tx1="dk1" bg2="lt2" tx2="dk2" accent1="accent1" accent2="accent2" accent3="accent3" accent4="accent4" accent5="accent5" accent6="accent6" hlink="hlink" folHlink="folHlink"/>
  <p:sldLayoutIdLst>
    <p:sldLayoutId id="2147483668" r:id="rId1"/>
    <p:sldLayoutId id="2147483666" r:id="rId2"/>
  </p:sldLayoutIdLst>
  <p:timing>
    <p:tnLst>
      <p:par>
        <p:cTn xmlns:p14="http://schemas.microsoft.com/office/powerpoint/2010/main" id="1" dur="indefinite" restart="never" nodeType="tmRoot"/>
      </p:par>
    </p:tnLst>
  </p:timing>
  <p:txStyles>
    <p:titleStyle>
      <a:lvl1pPr algn="ctr" defTabSz="4872146" rtl="0" eaLnBrk="1" latinLnBrk="0" hangingPunct="1">
        <a:spcBef>
          <a:spcPct val="0"/>
        </a:spcBef>
        <a:buNone/>
        <a:defRPr sz="9700" kern="1200">
          <a:solidFill>
            <a:schemeClr val="bg1"/>
          </a:solidFill>
          <a:latin typeface="Trebuchet MS" pitchFamily="34" charset="0"/>
          <a:ea typeface="+mj-ea"/>
          <a:cs typeface="+mj-cs"/>
        </a:defRPr>
      </a:lvl1pPr>
    </p:titleStyle>
    <p:bodyStyle>
      <a:lvl1pPr marL="1827059" indent="-1827059" algn="l" defTabSz="4872146" rtl="0" eaLnBrk="1" latinLnBrk="0" hangingPunct="1">
        <a:spcBef>
          <a:spcPct val="20000"/>
        </a:spcBef>
        <a:buFont typeface="Arial" pitchFamily="34" charset="0"/>
        <a:buChar char="•"/>
        <a:defRPr sz="17100" kern="1200">
          <a:solidFill>
            <a:schemeClr val="tx1"/>
          </a:solidFill>
          <a:latin typeface="+mn-lt"/>
          <a:ea typeface="+mn-ea"/>
          <a:cs typeface="+mn-cs"/>
        </a:defRPr>
      </a:lvl1pPr>
      <a:lvl2pPr marL="3958625" indent="-1522548" algn="l" defTabSz="4872146" rtl="0" eaLnBrk="1" latinLnBrk="0" hangingPunct="1">
        <a:spcBef>
          <a:spcPct val="20000"/>
        </a:spcBef>
        <a:buFont typeface="Arial" pitchFamily="34" charset="0"/>
        <a:buChar char="–"/>
        <a:defRPr sz="14900" kern="1200">
          <a:solidFill>
            <a:schemeClr val="tx1"/>
          </a:solidFill>
          <a:latin typeface="+mn-lt"/>
          <a:ea typeface="+mn-ea"/>
          <a:cs typeface="+mn-cs"/>
        </a:defRPr>
      </a:lvl2pPr>
      <a:lvl3pPr marL="6090184" indent="-1218038" algn="l" defTabSz="4872146" rtl="0" eaLnBrk="1" latinLnBrk="0" hangingPunct="1">
        <a:spcBef>
          <a:spcPct val="20000"/>
        </a:spcBef>
        <a:buFont typeface="Arial" pitchFamily="34" charset="0"/>
        <a:buChar char="•"/>
        <a:defRPr sz="12800" kern="1200">
          <a:solidFill>
            <a:schemeClr val="tx1"/>
          </a:solidFill>
          <a:latin typeface="+mn-lt"/>
          <a:ea typeface="+mn-ea"/>
          <a:cs typeface="+mn-cs"/>
        </a:defRPr>
      </a:lvl3pPr>
      <a:lvl4pPr marL="8526259" indent="-1218038" algn="l" defTabSz="4872146" rtl="0" eaLnBrk="1" latinLnBrk="0" hangingPunct="1">
        <a:spcBef>
          <a:spcPct val="20000"/>
        </a:spcBef>
        <a:buFont typeface="Arial" pitchFamily="34" charset="0"/>
        <a:buChar char="–"/>
        <a:defRPr sz="10700" kern="1200">
          <a:solidFill>
            <a:schemeClr val="tx1"/>
          </a:solidFill>
          <a:latin typeface="+mn-lt"/>
          <a:ea typeface="+mn-ea"/>
          <a:cs typeface="+mn-cs"/>
        </a:defRPr>
      </a:lvl4pPr>
      <a:lvl5pPr marL="10962335" indent="-1218038" algn="l" defTabSz="4872146" rtl="0" eaLnBrk="1" latinLnBrk="0" hangingPunct="1">
        <a:spcBef>
          <a:spcPct val="20000"/>
        </a:spcBef>
        <a:buFont typeface="Arial" pitchFamily="34" charset="0"/>
        <a:buChar char="»"/>
        <a:defRPr sz="10700" kern="1200">
          <a:solidFill>
            <a:schemeClr val="tx1"/>
          </a:solidFill>
          <a:latin typeface="+mn-lt"/>
          <a:ea typeface="+mn-ea"/>
          <a:cs typeface="+mn-cs"/>
        </a:defRPr>
      </a:lvl5pPr>
      <a:lvl6pPr marL="13398410" indent="-1218038" algn="l" defTabSz="4872146" rtl="0" eaLnBrk="1" latinLnBrk="0" hangingPunct="1">
        <a:spcBef>
          <a:spcPct val="20000"/>
        </a:spcBef>
        <a:buFont typeface="Arial" pitchFamily="34" charset="0"/>
        <a:buChar char="•"/>
        <a:defRPr sz="10700" kern="1200">
          <a:solidFill>
            <a:schemeClr val="tx1"/>
          </a:solidFill>
          <a:latin typeface="+mn-lt"/>
          <a:ea typeface="+mn-ea"/>
          <a:cs typeface="+mn-cs"/>
        </a:defRPr>
      </a:lvl6pPr>
      <a:lvl7pPr marL="15834486" indent="-1218038" algn="l" defTabSz="4872146" rtl="0" eaLnBrk="1" latinLnBrk="0" hangingPunct="1">
        <a:spcBef>
          <a:spcPct val="20000"/>
        </a:spcBef>
        <a:buFont typeface="Arial" pitchFamily="34" charset="0"/>
        <a:buChar char="•"/>
        <a:defRPr sz="10700" kern="1200">
          <a:solidFill>
            <a:schemeClr val="tx1"/>
          </a:solidFill>
          <a:latin typeface="+mn-lt"/>
          <a:ea typeface="+mn-ea"/>
          <a:cs typeface="+mn-cs"/>
        </a:defRPr>
      </a:lvl7pPr>
      <a:lvl8pPr marL="18270556" indent="-1218038" algn="l" defTabSz="4872146" rtl="0" eaLnBrk="1" latinLnBrk="0" hangingPunct="1">
        <a:spcBef>
          <a:spcPct val="20000"/>
        </a:spcBef>
        <a:buFont typeface="Arial" pitchFamily="34" charset="0"/>
        <a:buChar char="•"/>
        <a:defRPr sz="10700" kern="1200">
          <a:solidFill>
            <a:schemeClr val="tx1"/>
          </a:solidFill>
          <a:latin typeface="+mn-lt"/>
          <a:ea typeface="+mn-ea"/>
          <a:cs typeface="+mn-cs"/>
        </a:defRPr>
      </a:lvl8pPr>
      <a:lvl9pPr marL="20706632" indent="-1218038" algn="l" defTabSz="4872146" rtl="0" eaLnBrk="1" latinLnBrk="0" hangingPunct="1">
        <a:spcBef>
          <a:spcPct val="20000"/>
        </a:spcBef>
        <a:buFont typeface="Arial" pitchFamily="34" charset="0"/>
        <a:buChar char="•"/>
        <a:defRPr sz="10700" kern="1200">
          <a:solidFill>
            <a:schemeClr val="tx1"/>
          </a:solidFill>
          <a:latin typeface="+mn-lt"/>
          <a:ea typeface="+mn-ea"/>
          <a:cs typeface="+mn-cs"/>
        </a:defRPr>
      </a:lvl9pPr>
    </p:bodyStyle>
    <p:otherStyle>
      <a:defPPr>
        <a:defRPr lang="en-US"/>
      </a:defPPr>
      <a:lvl1pPr marL="0" algn="l" defTabSz="4872146" rtl="0" eaLnBrk="1" latinLnBrk="0" hangingPunct="1">
        <a:defRPr sz="9700" kern="1200">
          <a:solidFill>
            <a:schemeClr val="tx1"/>
          </a:solidFill>
          <a:latin typeface="+mn-lt"/>
          <a:ea typeface="+mn-ea"/>
          <a:cs typeface="+mn-cs"/>
        </a:defRPr>
      </a:lvl1pPr>
      <a:lvl2pPr marL="2436077" algn="l" defTabSz="4872146" rtl="0" eaLnBrk="1" latinLnBrk="0" hangingPunct="1">
        <a:defRPr sz="9700" kern="1200">
          <a:solidFill>
            <a:schemeClr val="tx1"/>
          </a:solidFill>
          <a:latin typeface="+mn-lt"/>
          <a:ea typeface="+mn-ea"/>
          <a:cs typeface="+mn-cs"/>
        </a:defRPr>
      </a:lvl2pPr>
      <a:lvl3pPr marL="4872146" algn="l" defTabSz="4872146" rtl="0" eaLnBrk="1" latinLnBrk="0" hangingPunct="1">
        <a:defRPr sz="9700" kern="1200">
          <a:solidFill>
            <a:schemeClr val="tx1"/>
          </a:solidFill>
          <a:latin typeface="+mn-lt"/>
          <a:ea typeface="+mn-ea"/>
          <a:cs typeface="+mn-cs"/>
        </a:defRPr>
      </a:lvl3pPr>
      <a:lvl4pPr marL="7308221" algn="l" defTabSz="4872146" rtl="0" eaLnBrk="1" latinLnBrk="0" hangingPunct="1">
        <a:defRPr sz="9700" kern="1200">
          <a:solidFill>
            <a:schemeClr val="tx1"/>
          </a:solidFill>
          <a:latin typeface="+mn-lt"/>
          <a:ea typeface="+mn-ea"/>
          <a:cs typeface="+mn-cs"/>
        </a:defRPr>
      </a:lvl4pPr>
      <a:lvl5pPr marL="9744298" algn="l" defTabSz="4872146" rtl="0" eaLnBrk="1" latinLnBrk="0" hangingPunct="1">
        <a:defRPr sz="9700" kern="1200">
          <a:solidFill>
            <a:schemeClr val="tx1"/>
          </a:solidFill>
          <a:latin typeface="+mn-lt"/>
          <a:ea typeface="+mn-ea"/>
          <a:cs typeface="+mn-cs"/>
        </a:defRPr>
      </a:lvl5pPr>
      <a:lvl6pPr marL="12180372" algn="l" defTabSz="4872146" rtl="0" eaLnBrk="1" latinLnBrk="0" hangingPunct="1">
        <a:defRPr sz="9700" kern="1200">
          <a:solidFill>
            <a:schemeClr val="tx1"/>
          </a:solidFill>
          <a:latin typeface="+mn-lt"/>
          <a:ea typeface="+mn-ea"/>
          <a:cs typeface="+mn-cs"/>
        </a:defRPr>
      </a:lvl6pPr>
      <a:lvl7pPr marL="14616449" algn="l" defTabSz="4872146" rtl="0" eaLnBrk="1" latinLnBrk="0" hangingPunct="1">
        <a:defRPr sz="9700" kern="1200">
          <a:solidFill>
            <a:schemeClr val="tx1"/>
          </a:solidFill>
          <a:latin typeface="+mn-lt"/>
          <a:ea typeface="+mn-ea"/>
          <a:cs typeface="+mn-cs"/>
        </a:defRPr>
      </a:lvl7pPr>
      <a:lvl8pPr marL="17052524" algn="l" defTabSz="4872146" rtl="0" eaLnBrk="1" latinLnBrk="0" hangingPunct="1">
        <a:defRPr sz="9700" kern="1200">
          <a:solidFill>
            <a:schemeClr val="tx1"/>
          </a:solidFill>
          <a:latin typeface="+mn-lt"/>
          <a:ea typeface="+mn-ea"/>
          <a:cs typeface="+mn-cs"/>
        </a:defRPr>
      </a:lvl8pPr>
      <a:lvl9pPr marL="19488600" algn="l" defTabSz="4872146" rtl="0" eaLnBrk="1" latinLnBrk="0" hangingPunct="1">
        <a:defRPr sz="9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p:txBody>
          <a:bodyPr/>
          <a:lstStyle/>
          <a:p>
            <a:endParaRPr lang="en-US"/>
          </a:p>
        </p:txBody>
      </p:sp>
      <p:sp>
        <p:nvSpPr>
          <p:cNvPr id="4" name="Text Placeholder 3"/>
          <p:cNvSpPr>
            <a:spLocks noGrp="1"/>
          </p:cNvSpPr>
          <p:nvPr>
            <p:ph type="body" sz="quarter" idx="20"/>
          </p:nvPr>
        </p:nvSpPr>
        <p:spPr/>
        <p:txBody>
          <a:bodyPr/>
          <a:lstStyle/>
          <a:p>
            <a:endParaRPr lang="en-US"/>
          </a:p>
        </p:txBody>
      </p:sp>
      <p:sp>
        <p:nvSpPr>
          <p:cNvPr id="5" name="Text Placeholder 4"/>
          <p:cNvSpPr>
            <a:spLocks noGrp="1"/>
          </p:cNvSpPr>
          <p:nvPr>
            <p:ph type="body" sz="quarter" idx="21"/>
          </p:nvPr>
        </p:nvSpPr>
        <p:spPr/>
        <p:txBody>
          <a:bodyPr/>
          <a:lstStyle/>
          <a:p>
            <a:endParaRPr lang="en-US"/>
          </a:p>
        </p:txBody>
      </p:sp>
      <p:sp>
        <p:nvSpPr>
          <p:cNvPr id="6" name="Text Placeholder 5"/>
          <p:cNvSpPr>
            <a:spLocks noGrp="1"/>
          </p:cNvSpPr>
          <p:nvPr>
            <p:ph type="body" sz="quarter" idx="22"/>
          </p:nvPr>
        </p:nvSpPr>
        <p:spPr/>
        <p:txBody>
          <a:bodyPr/>
          <a:lstStyle/>
          <a:p>
            <a:endParaRPr lang="en-US"/>
          </a:p>
        </p:txBody>
      </p:sp>
      <p:sp>
        <p:nvSpPr>
          <p:cNvPr id="7" name="Text Placeholder 6"/>
          <p:cNvSpPr>
            <a:spLocks noGrp="1"/>
          </p:cNvSpPr>
          <p:nvPr>
            <p:ph type="body" sz="quarter" idx="23"/>
          </p:nvPr>
        </p:nvSpPr>
        <p:spPr/>
        <p:txBody>
          <a:bodyPr/>
          <a:lstStyle/>
          <a:p>
            <a:endParaRPr lang="en-US"/>
          </a:p>
        </p:txBody>
      </p:sp>
      <p:sp>
        <p:nvSpPr>
          <p:cNvPr id="8" name="Text Placeholder 7"/>
          <p:cNvSpPr>
            <a:spLocks noGrp="1"/>
          </p:cNvSpPr>
          <p:nvPr>
            <p:ph type="body" sz="quarter" idx="24"/>
          </p:nvPr>
        </p:nvSpPr>
        <p:spPr/>
        <p:txBody>
          <a:bodyPr/>
          <a:lstStyle/>
          <a:p>
            <a:endParaRPr lang="en-US"/>
          </a:p>
        </p:txBody>
      </p:sp>
      <p:sp>
        <p:nvSpPr>
          <p:cNvPr id="9" name="Text Placeholder 8"/>
          <p:cNvSpPr>
            <a:spLocks noGrp="1"/>
          </p:cNvSpPr>
          <p:nvPr>
            <p:ph type="body" sz="quarter" idx="25"/>
          </p:nvPr>
        </p:nvSpPr>
        <p:spPr/>
        <p:txBody>
          <a:bodyPr/>
          <a:lstStyle/>
          <a:p>
            <a:endParaRPr lang="en-US"/>
          </a:p>
        </p:txBody>
      </p:sp>
      <p:sp>
        <p:nvSpPr>
          <p:cNvPr id="10" name="Text Placeholder 9"/>
          <p:cNvSpPr>
            <a:spLocks noGrp="1"/>
          </p:cNvSpPr>
          <p:nvPr>
            <p:ph type="body" sz="quarter" idx="26"/>
          </p:nvPr>
        </p:nvSpPr>
        <p:spPr/>
        <p:txBody>
          <a:bodyPr/>
          <a:lstStyle/>
          <a:p>
            <a:endParaRPr lang="en-US"/>
          </a:p>
        </p:txBody>
      </p:sp>
      <p:sp>
        <p:nvSpPr>
          <p:cNvPr id="11" name="Text Placeholder 10"/>
          <p:cNvSpPr>
            <a:spLocks noGrp="1"/>
          </p:cNvSpPr>
          <p:nvPr>
            <p:ph type="body" sz="quarter" idx="27"/>
          </p:nvPr>
        </p:nvSpPr>
        <p:spPr/>
        <p:txBody>
          <a:bodyPr/>
          <a:lstStyle/>
          <a:p>
            <a:endParaRPr lang="en-US"/>
          </a:p>
        </p:txBody>
      </p:sp>
      <p:sp>
        <p:nvSpPr>
          <p:cNvPr id="12" name="Text Placeholder 11"/>
          <p:cNvSpPr>
            <a:spLocks noGrp="1"/>
          </p:cNvSpPr>
          <p:nvPr>
            <p:ph type="body" sz="quarter" idx="28"/>
          </p:nvPr>
        </p:nvSpPr>
        <p:spPr/>
        <p:txBody>
          <a:bodyPr/>
          <a:lstStyle/>
          <a:p>
            <a:endParaRPr lang="en-US"/>
          </a:p>
        </p:txBody>
      </p:sp>
      <p:sp>
        <p:nvSpPr>
          <p:cNvPr id="13" name="Text Placeholder 12"/>
          <p:cNvSpPr>
            <a:spLocks noGrp="1"/>
          </p:cNvSpPr>
          <p:nvPr>
            <p:ph type="body" sz="quarter" idx="29"/>
          </p:nvPr>
        </p:nvSpPr>
        <p:spPr/>
        <p:txBody>
          <a:bodyPr/>
          <a:lstStyle/>
          <a:p>
            <a:endParaRPr lang="en-US"/>
          </a:p>
        </p:txBody>
      </p:sp>
      <p:sp>
        <p:nvSpPr>
          <p:cNvPr id="14" name="Text Placeholder 13"/>
          <p:cNvSpPr>
            <a:spLocks noGrp="1"/>
          </p:cNvSpPr>
          <p:nvPr>
            <p:ph type="body" sz="quarter" idx="30"/>
          </p:nvPr>
        </p:nvSpPr>
        <p:spPr/>
        <p:txBody>
          <a:bodyPr/>
          <a:lstStyle/>
          <a:p>
            <a:endParaRPr lang="en-US"/>
          </a:p>
        </p:txBody>
      </p:sp>
      <p:sp>
        <p:nvSpPr>
          <p:cNvPr id="15" name="Text Placeholder 14"/>
          <p:cNvSpPr>
            <a:spLocks noGrp="1"/>
          </p:cNvSpPr>
          <p:nvPr>
            <p:ph type="body" sz="quarter" idx="96"/>
          </p:nvPr>
        </p:nvSpPr>
        <p:spPr/>
        <p:txBody>
          <a:bodyPr/>
          <a:lstStyle/>
          <a:p>
            <a:endParaRPr lang="en-US"/>
          </a:p>
        </p:txBody>
      </p:sp>
      <p:sp>
        <p:nvSpPr>
          <p:cNvPr id="17" name="Picture Placeholder 16"/>
          <p:cNvSpPr>
            <a:spLocks noGrp="1"/>
          </p:cNvSpPr>
          <p:nvPr>
            <p:ph type="pic" sz="quarter" idx="135"/>
          </p:nvPr>
        </p:nvSpPr>
        <p:spPr/>
      </p:sp>
      <p:sp>
        <p:nvSpPr>
          <p:cNvPr id="20" name="Text Placeholder 19"/>
          <p:cNvSpPr>
            <a:spLocks noGrp="1"/>
          </p:cNvSpPr>
          <p:nvPr>
            <p:ph type="body" sz="quarter" idx="153"/>
          </p:nvPr>
        </p:nvSpPr>
        <p:spPr/>
        <p:txBody>
          <a:bodyPr/>
          <a:lstStyle/>
          <a:p>
            <a:endParaRPr lang="en-US"/>
          </a:p>
        </p:txBody>
      </p:sp>
      <p:sp>
        <p:nvSpPr>
          <p:cNvPr id="21" name="Text Placeholder 20"/>
          <p:cNvSpPr>
            <a:spLocks noGrp="1"/>
          </p:cNvSpPr>
          <p:nvPr>
            <p:ph type="body" sz="quarter" idx="154"/>
          </p:nvPr>
        </p:nvSpPr>
        <p:spPr/>
        <p:txBody>
          <a:bodyPr/>
          <a:lstStyle/>
          <a:p>
            <a:endParaRPr lang="en-US"/>
          </a:p>
        </p:txBody>
      </p:sp>
      <p:sp>
        <p:nvSpPr>
          <p:cNvPr id="22" name="Text Placeholder 21"/>
          <p:cNvSpPr>
            <a:spLocks noGrp="1"/>
          </p:cNvSpPr>
          <p:nvPr>
            <p:ph type="body" sz="quarter" idx="155"/>
          </p:nvPr>
        </p:nvSpPr>
        <p:spPr/>
        <p:txBody>
          <a:bodyPr/>
          <a:lstStyle/>
          <a:p>
            <a:endParaRPr lang="en-US"/>
          </a:p>
        </p:txBody>
      </p:sp>
      <p:sp>
        <p:nvSpPr>
          <p:cNvPr id="23" name="Text Placeholder 22"/>
          <p:cNvSpPr>
            <a:spLocks noGrp="1"/>
          </p:cNvSpPr>
          <p:nvPr>
            <p:ph type="body" sz="quarter" idx="156"/>
          </p:nvPr>
        </p:nvSpPr>
        <p:spPr>
          <a:solidFill>
            <a:schemeClr val="accent1"/>
          </a:solidFill>
        </p:spPr>
        <p:txBody>
          <a:bodyPr/>
          <a:lstStyle/>
          <a:p>
            <a:endParaRPr lang="en-US" dirty="0"/>
          </a:p>
        </p:txBody>
      </p:sp>
      <p:sp>
        <p:nvSpPr>
          <p:cNvPr id="30" name="Text Placeholder 29"/>
          <p:cNvSpPr>
            <a:spLocks noGrp="1"/>
          </p:cNvSpPr>
          <p:nvPr>
            <p:ph type="body" sz="quarter" idx="163"/>
          </p:nvPr>
        </p:nvSpPr>
        <p:spPr/>
        <p:txBody>
          <a:bodyPr/>
          <a:lstStyle/>
          <a:p>
            <a:endParaRPr lang="en-US"/>
          </a:p>
        </p:txBody>
      </p:sp>
      <p:sp>
        <p:nvSpPr>
          <p:cNvPr id="31" name="Text Placeholder 30"/>
          <p:cNvSpPr>
            <a:spLocks noGrp="1"/>
          </p:cNvSpPr>
          <p:nvPr>
            <p:ph type="body" sz="quarter" idx="164"/>
          </p:nvPr>
        </p:nvSpPr>
        <p:spPr/>
        <p:txBody>
          <a:bodyPr/>
          <a:lstStyle/>
          <a:p>
            <a:endParaRPr lang="en-US"/>
          </a:p>
        </p:txBody>
      </p:sp>
      <p:sp>
        <p:nvSpPr>
          <p:cNvPr id="32" name="Text Placeholder 31"/>
          <p:cNvSpPr>
            <a:spLocks noGrp="1"/>
          </p:cNvSpPr>
          <p:nvPr>
            <p:ph type="body" sz="quarter" idx="165"/>
          </p:nvPr>
        </p:nvSpPr>
        <p:spPr/>
        <p:txBody>
          <a:bodyPr/>
          <a:lstStyle/>
          <a:p>
            <a:endParaRPr lang="en-US"/>
          </a:p>
        </p:txBody>
      </p:sp>
      <p:sp>
        <p:nvSpPr>
          <p:cNvPr id="33" name="Text Placeholder 32"/>
          <p:cNvSpPr>
            <a:spLocks noGrp="1"/>
          </p:cNvSpPr>
          <p:nvPr>
            <p:ph type="body" sz="quarter" idx="166"/>
          </p:nvPr>
        </p:nvSpPr>
        <p:spPr/>
        <p:txBody>
          <a:bodyPr/>
          <a:lstStyle/>
          <a:p>
            <a:endParaRPr lang="en-US"/>
          </a:p>
        </p:txBody>
      </p:sp>
      <p:sp>
        <p:nvSpPr>
          <p:cNvPr id="34" name="Text Placeholder 33"/>
          <p:cNvSpPr>
            <a:spLocks noGrp="1"/>
          </p:cNvSpPr>
          <p:nvPr>
            <p:ph type="body" sz="quarter" idx="167"/>
          </p:nvPr>
        </p:nvSpPr>
        <p:spPr/>
        <p:txBody>
          <a:bodyPr/>
          <a:lstStyle/>
          <a:p>
            <a:endParaRPr lang="en-US"/>
          </a:p>
        </p:txBody>
      </p:sp>
      <p:sp>
        <p:nvSpPr>
          <p:cNvPr id="35" name="Text Placeholder 34"/>
          <p:cNvSpPr>
            <a:spLocks noGrp="1"/>
          </p:cNvSpPr>
          <p:nvPr>
            <p:ph type="body" sz="quarter" idx="168"/>
          </p:nvPr>
        </p:nvSpPr>
        <p:spPr/>
        <p:txBody>
          <a:bodyPr/>
          <a:lstStyle/>
          <a:p>
            <a:endParaRPr lang="en-US"/>
          </a:p>
        </p:txBody>
      </p:sp>
      <p:sp>
        <p:nvSpPr>
          <p:cNvPr id="36" name="Text Placeholder 35"/>
          <p:cNvSpPr>
            <a:spLocks noGrp="1"/>
          </p:cNvSpPr>
          <p:nvPr>
            <p:ph type="body" sz="quarter" idx="169"/>
          </p:nvPr>
        </p:nvSpPr>
        <p:spPr/>
        <p:txBody>
          <a:bodyPr/>
          <a:lstStyle/>
          <a:p>
            <a:endParaRPr lang="en-US"/>
          </a:p>
        </p:txBody>
      </p:sp>
      <p:sp>
        <p:nvSpPr>
          <p:cNvPr id="37" name="Text Placeholder 36"/>
          <p:cNvSpPr>
            <a:spLocks noGrp="1"/>
          </p:cNvSpPr>
          <p:nvPr>
            <p:ph type="body" sz="quarter" idx="170"/>
          </p:nvPr>
        </p:nvSpPr>
        <p:spPr/>
        <p:txBody>
          <a:bodyPr/>
          <a:lstStyle/>
          <a:p>
            <a:endParaRPr lang="en-US"/>
          </a:p>
        </p:txBody>
      </p:sp>
      <p:sp>
        <p:nvSpPr>
          <p:cNvPr id="38" name="Text Placeholder 37"/>
          <p:cNvSpPr>
            <a:spLocks noGrp="1"/>
          </p:cNvSpPr>
          <p:nvPr>
            <p:ph type="body" sz="quarter" idx="171"/>
          </p:nvPr>
        </p:nvSpPr>
        <p:spPr/>
        <p:txBody>
          <a:bodyPr/>
          <a:lstStyle/>
          <a:p>
            <a:endParaRPr lang="en-US"/>
          </a:p>
        </p:txBody>
      </p:sp>
      <p:sp>
        <p:nvSpPr>
          <p:cNvPr id="41" name="Picture Placeholder 40"/>
          <p:cNvSpPr>
            <a:spLocks noGrp="1"/>
          </p:cNvSpPr>
          <p:nvPr>
            <p:ph type="pic" sz="quarter" idx="174"/>
          </p:nvPr>
        </p:nvSpPr>
        <p:spPr/>
      </p:sp>
      <p:sp>
        <p:nvSpPr>
          <p:cNvPr id="42" name="Picture Placeholder 41"/>
          <p:cNvSpPr>
            <a:spLocks noGrp="1"/>
          </p:cNvSpPr>
          <p:nvPr>
            <p:ph type="pic" sz="quarter" idx="175"/>
          </p:nvPr>
        </p:nvSpPr>
        <p:spPr/>
      </p:sp>
      <p:sp>
        <p:nvSpPr>
          <p:cNvPr id="43" name="Picture Placeholder 42"/>
          <p:cNvSpPr>
            <a:spLocks noGrp="1"/>
          </p:cNvSpPr>
          <p:nvPr>
            <p:ph type="pic" sz="quarter" idx="176"/>
          </p:nvPr>
        </p:nvSpPr>
        <p:spPr/>
      </p:sp>
      <p:sp>
        <p:nvSpPr>
          <p:cNvPr id="44" name="Picture Placeholder 43"/>
          <p:cNvSpPr>
            <a:spLocks noGrp="1"/>
          </p:cNvSpPr>
          <p:nvPr>
            <p:ph type="pic" sz="quarter" idx="177"/>
          </p:nvPr>
        </p:nvSpPr>
        <p:spPr/>
      </p:sp>
      <p:sp>
        <p:nvSpPr>
          <p:cNvPr id="50" name="Title 49"/>
          <p:cNvSpPr>
            <a:spLocks noGrp="1"/>
          </p:cNvSpPr>
          <p:nvPr>
            <p:ph type="title"/>
          </p:nvPr>
        </p:nvSpPr>
        <p:spPr/>
        <p:txBody>
          <a:bodyPr/>
          <a:lstStyle/>
          <a:p>
            <a:endParaRPr lang="en-US"/>
          </a:p>
        </p:txBody>
      </p:sp>
      <p:sp>
        <p:nvSpPr>
          <p:cNvPr id="51" name="Text Placeholder 50"/>
          <p:cNvSpPr>
            <a:spLocks noGrp="1"/>
          </p:cNvSpPr>
          <p:nvPr>
            <p:ph type="body" sz="quarter" idx="150"/>
          </p:nvPr>
        </p:nvSpPr>
        <p:spPr/>
        <p:txBody>
          <a:bodyPr/>
          <a:lstStyle/>
          <a:p>
            <a:endParaRPr lang="en-US"/>
          </a:p>
        </p:txBody>
      </p:sp>
      <p:sp>
        <p:nvSpPr>
          <p:cNvPr id="52" name="Text Placeholder 51"/>
          <p:cNvSpPr>
            <a:spLocks noGrp="1"/>
          </p:cNvSpPr>
          <p:nvPr>
            <p:ph type="body" sz="quarter" idx="151"/>
          </p:nvPr>
        </p:nvSpPr>
        <p:spPr/>
        <p:txBody>
          <a:bodyPr/>
          <a:lstStyle/>
          <a:p>
            <a:endParaRPr lang="en-US"/>
          </a:p>
        </p:txBody>
      </p:sp>
    </p:spTree>
    <p:extLst>
      <p:ext uri="{BB962C8B-B14F-4D97-AF65-F5344CB8AC3E}">
        <p14:creationId xmlns:p14="http://schemas.microsoft.com/office/powerpoint/2010/main" val="181103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p:txBody>
          <a:bodyPr/>
          <a:lstStyle/>
          <a:p>
            <a:endParaRPr lang="en-US"/>
          </a:p>
        </p:txBody>
      </p:sp>
      <p:sp>
        <p:nvSpPr>
          <p:cNvPr id="4" name="Text Placeholder 3"/>
          <p:cNvSpPr>
            <a:spLocks noGrp="1"/>
          </p:cNvSpPr>
          <p:nvPr>
            <p:ph type="body" sz="quarter" idx="20"/>
          </p:nvPr>
        </p:nvSpPr>
        <p:spPr/>
        <p:txBody>
          <a:bodyPr/>
          <a:lstStyle/>
          <a:p>
            <a:endParaRPr lang="en-US"/>
          </a:p>
        </p:txBody>
      </p:sp>
      <p:sp>
        <p:nvSpPr>
          <p:cNvPr id="5" name="Text Placeholder 4"/>
          <p:cNvSpPr>
            <a:spLocks noGrp="1"/>
          </p:cNvSpPr>
          <p:nvPr>
            <p:ph type="body" sz="quarter" idx="21"/>
          </p:nvPr>
        </p:nvSpPr>
        <p:spPr/>
        <p:txBody>
          <a:bodyPr/>
          <a:lstStyle/>
          <a:p>
            <a:endParaRPr lang="en-US"/>
          </a:p>
        </p:txBody>
      </p:sp>
      <p:sp>
        <p:nvSpPr>
          <p:cNvPr id="6" name="Text Placeholder 5"/>
          <p:cNvSpPr>
            <a:spLocks noGrp="1"/>
          </p:cNvSpPr>
          <p:nvPr>
            <p:ph type="body" sz="quarter" idx="22"/>
          </p:nvPr>
        </p:nvSpPr>
        <p:spPr/>
        <p:txBody>
          <a:bodyPr/>
          <a:lstStyle/>
          <a:p>
            <a:endParaRPr lang="en-US"/>
          </a:p>
        </p:txBody>
      </p:sp>
      <p:sp>
        <p:nvSpPr>
          <p:cNvPr id="7" name="Text Placeholder 6"/>
          <p:cNvSpPr>
            <a:spLocks noGrp="1"/>
          </p:cNvSpPr>
          <p:nvPr>
            <p:ph type="body" sz="quarter" idx="23"/>
          </p:nvPr>
        </p:nvSpPr>
        <p:spPr/>
        <p:txBody>
          <a:bodyPr/>
          <a:lstStyle/>
          <a:p>
            <a:endParaRPr lang="en-US"/>
          </a:p>
        </p:txBody>
      </p:sp>
      <p:sp>
        <p:nvSpPr>
          <p:cNvPr id="8" name="Text Placeholder 7"/>
          <p:cNvSpPr>
            <a:spLocks noGrp="1"/>
          </p:cNvSpPr>
          <p:nvPr>
            <p:ph type="body" sz="quarter" idx="24"/>
          </p:nvPr>
        </p:nvSpPr>
        <p:spPr/>
        <p:txBody>
          <a:bodyPr/>
          <a:lstStyle/>
          <a:p>
            <a:endParaRPr lang="en-US"/>
          </a:p>
        </p:txBody>
      </p:sp>
      <p:sp>
        <p:nvSpPr>
          <p:cNvPr id="9" name="Text Placeholder 8"/>
          <p:cNvSpPr>
            <a:spLocks noGrp="1"/>
          </p:cNvSpPr>
          <p:nvPr>
            <p:ph type="body" sz="quarter" idx="25"/>
          </p:nvPr>
        </p:nvSpPr>
        <p:spPr/>
        <p:txBody>
          <a:bodyPr/>
          <a:lstStyle/>
          <a:p>
            <a:endParaRPr lang="en-US"/>
          </a:p>
        </p:txBody>
      </p:sp>
      <p:sp>
        <p:nvSpPr>
          <p:cNvPr id="10" name="Text Placeholder 9"/>
          <p:cNvSpPr>
            <a:spLocks noGrp="1"/>
          </p:cNvSpPr>
          <p:nvPr>
            <p:ph type="body" sz="quarter" idx="26"/>
          </p:nvPr>
        </p:nvSpPr>
        <p:spPr/>
        <p:txBody>
          <a:bodyPr/>
          <a:lstStyle/>
          <a:p>
            <a:endParaRPr lang="en-US"/>
          </a:p>
        </p:txBody>
      </p:sp>
      <p:sp>
        <p:nvSpPr>
          <p:cNvPr id="11" name="Text Placeholder 10"/>
          <p:cNvSpPr>
            <a:spLocks noGrp="1"/>
          </p:cNvSpPr>
          <p:nvPr>
            <p:ph type="body" sz="quarter" idx="27"/>
          </p:nvPr>
        </p:nvSpPr>
        <p:spPr/>
        <p:txBody>
          <a:bodyPr/>
          <a:lstStyle/>
          <a:p>
            <a:endParaRPr lang="en-US"/>
          </a:p>
        </p:txBody>
      </p:sp>
      <p:sp>
        <p:nvSpPr>
          <p:cNvPr id="12" name="Text Placeholder 11"/>
          <p:cNvSpPr>
            <a:spLocks noGrp="1"/>
          </p:cNvSpPr>
          <p:nvPr>
            <p:ph type="body" sz="quarter" idx="28"/>
          </p:nvPr>
        </p:nvSpPr>
        <p:spPr/>
        <p:txBody>
          <a:bodyPr/>
          <a:lstStyle/>
          <a:p>
            <a:endParaRPr lang="en-US"/>
          </a:p>
        </p:txBody>
      </p:sp>
      <p:sp>
        <p:nvSpPr>
          <p:cNvPr id="13" name="Text Placeholder 12"/>
          <p:cNvSpPr>
            <a:spLocks noGrp="1"/>
          </p:cNvSpPr>
          <p:nvPr>
            <p:ph type="body" sz="quarter" idx="29"/>
          </p:nvPr>
        </p:nvSpPr>
        <p:spPr/>
        <p:txBody>
          <a:bodyPr/>
          <a:lstStyle/>
          <a:p>
            <a:endParaRPr lang="en-US"/>
          </a:p>
        </p:txBody>
      </p:sp>
      <p:sp>
        <p:nvSpPr>
          <p:cNvPr id="14" name="Text Placeholder 13"/>
          <p:cNvSpPr>
            <a:spLocks noGrp="1"/>
          </p:cNvSpPr>
          <p:nvPr>
            <p:ph type="body" sz="quarter" idx="30"/>
          </p:nvPr>
        </p:nvSpPr>
        <p:spPr/>
        <p:txBody>
          <a:bodyPr/>
          <a:lstStyle/>
          <a:p>
            <a:endParaRPr lang="en-US"/>
          </a:p>
        </p:txBody>
      </p:sp>
      <p:sp>
        <p:nvSpPr>
          <p:cNvPr id="15" name="Text Placeholder 14"/>
          <p:cNvSpPr>
            <a:spLocks noGrp="1"/>
          </p:cNvSpPr>
          <p:nvPr>
            <p:ph type="body" sz="quarter" idx="96"/>
          </p:nvPr>
        </p:nvSpPr>
        <p:spPr/>
        <p:txBody>
          <a:bodyPr/>
          <a:lstStyle/>
          <a:p>
            <a:endParaRPr lang="en-US"/>
          </a:p>
        </p:txBody>
      </p:sp>
      <p:sp>
        <p:nvSpPr>
          <p:cNvPr id="17" name="Picture Placeholder 16"/>
          <p:cNvSpPr>
            <a:spLocks noGrp="1"/>
          </p:cNvSpPr>
          <p:nvPr>
            <p:ph type="pic" sz="quarter" idx="135"/>
          </p:nvPr>
        </p:nvSpPr>
        <p:spPr/>
      </p:sp>
      <p:sp>
        <p:nvSpPr>
          <p:cNvPr id="18" name="Text Placeholder 17"/>
          <p:cNvSpPr>
            <a:spLocks noGrp="1"/>
          </p:cNvSpPr>
          <p:nvPr>
            <p:ph type="body" sz="quarter" idx="147"/>
          </p:nvPr>
        </p:nvSpPr>
        <p:spPr/>
        <p:txBody>
          <a:bodyPr/>
          <a:lstStyle/>
          <a:p>
            <a:endParaRPr lang="en-US"/>
          </a:p>
        </p:txBody>
      </p:sp>
      <p:sp>
        <p:nvSpPr>
          <p:cNvPr id="19" name="Text Placeholder 18"/>
          <p:cNvSpPr>
            <a:spLocks noGrp="1"/>
          </p:cNvSpPr>
          <p:nvPr>
            <p:ph type="body" sz="quarter" idx="152"/>
          </p:nvPr>
        </p:nvSpPr>
        <p:spPr/>
        <p:txBody>
          <a:bodyPr/>
          <a:lstStyle/>
          <a:p>
            <a:endParaRPr lang="en-US"/>
          </a:p>
        </p:txBody>
      </p:sp>
      <p:sp>
        <p:nvSpPr>
          <p:cNvPr id="20" name="Text Placeholder 19"/>
          <p:cNvSpPr>
            <a:spLocks noGrp="1"/>
          </p:cNvSpPr>
          <p:nvPr>
            <p:ph type="body" sz="quarter" idx="153"/>
          </p:nvPr>
        </p:nvSpPr>
        <p:spPr/>
        <p:txBody>
          <a:bodyPr/>
          <a:lstStyle/>
          <a:p>
            <a:endParaRPr lang="en-US"/>
          </a:p>
        </p:txBody>
      </p:sp>
      <p:sp>
        <p:nvSpPr>
          <p:cNvPr id="21" name="Text Placeholder 20"/>
          <p:cNvSpPr>
            <a:spLocks noGrp="1"/>
          </p:cNvSpPr>
          <p:nvPr>
            <p:ph type="body" sz="quarter" idx="154"/>
          </p:nvPr>
        </p:nvSpPr>
        <p:spPr/>
        <p:txBody>
          <a:bodyPr/>
          <a:lstStyle/>
          <a:p>
            <a:endParaRPr lang="en-US"/>
          </a:p>
        </p:txBody>
      </p:sp>
      <p:sp>
        <p:nvSpPr>
          <p:cNvPr id="22" name="Text Placeholder 21"/>
          <p:cNvSpPr>
            <a:spLocks noGrp="1"/>
          </p:cNvSpPr>
          <p:nvPr>
            <p:ph type="body" sz="quarter" idx="155"/>
          </p:nvPr>
        </p:nvSpPr>
        <p:spPr/>
        <p:txBody>
          <a:bodyPr/>
          <a:lstStyle/>
          <a:p>
            <a:endParaRPr lang="en-US"/>
          </a:p>
        </p:txBody>
      </p:sp>
      <p:sp>
        <p:nvSpPr>
          <p:cNvPr id="23" name="Text Placeholder 22"/>
          <p:cNvSpPr>
            <a:spLocks noGrp="1"/>
          </p:cNvSpPr>
          <p:nvPr>
            <p:ph type="body" sz="quarter" idx="156"/>
          </p:nvPr>
        </p:nvSpPr>
        <p:spPr/>
        <p:txBody>
          <a:bodyPr/>
          <a:lstStyle/>
          <a:p>
            <a:endParaRPr lang="en-US"/>
          </a:p>
        </p:txBody>
      </p:sp>
      <p:sp>
        <p:nvSpPr>
          <p:cNvPr id="24" name="Text Placeholder 23"/>
          <p:cNvSpPr>
            <a:spLocks noGrp="1"/>
          </p:cNvSpPr>
          <p:nvPr>
            <p:ph type="body" sz="quarter" idx="157"/>
          </p:nvPr>
        </p:nvSpPr>
        <p:spPr/>
        <p:txBody>
          <a:bodyPr/>
          <a:lstStyle/>
          <a:p>
            <a:endParaRPr lang="en-US"/>
          </a:p>
        </p:txBody>
      </p:sp>
      <p:sp>
        <p:nvSpPr>
          <p:cNvPr id="25" name="Text Placeholder 24"/>
          <p:cNvSpPr>
            <a:spLocks noGrp="1"/>
          </p:cNvSpPr>
          <p:nvPr>
            <p:ph type="body" sz="quarter" idx="158"/>
          </p:nvPr>
        </p:nvSpPr>
        <p:spPr>
          <a:solidFill>
            <a:schemeClr val="accent1"/>
          </a:solidFill>
        </p:spPr>
        <p:txBody>
          <a:bodyPr/>
          <a:lstStyle/>
          <a:p>
            <a:endParaRPr lang="en-US" dirty="0"/>
          </a:p>
        </p:txBody>
      </p:sp>
      <p:sp>
        <p:nvSpPr>
          <p:cNvPr id="31" name="Text Placeholder 30"/>
          <p:cNvSpPr>
            <a:spLocks noGrp="1"/>
          </p:cNvSpPr>
          <p:nvPr>
            <p:ph type="body" sz="quarter" idx="164"/>
          </p:nvPr>
        </p:nvSpPr>
        <p:spPr/>
        <p:txBody>
          <a:bodyPr/>
          <a:lstStyle/>
          <a:p>
            <a:endParaRPr lang="en-US"/>
          </a:p>
        </p:txBody>
      </p:sp>
      <p:sp>
        <p:nvSpPr>
          <p:cNvPr id="32" name="Text Placeholder 31"/>
          <p:cNvSpPr>
            <a:spLocks noGrp="1"/>
          </p:cNvSpPr>
          <p:nvPr>
            <p:ph type="body" sz="quarter" idx="165"/>
          </p:nvPr>
        </p:nvSpPr>
        <p:spPr/>
        <p:txBody>
          <a:bodyPr/>
          <a:lstStyle/>
          <a:p>
            <a:endParaRPr lang="en-US"/>
          </a:p>
        </p:txBody>
      </p:sp>
      <p:sp>
        <p:nvSpPr>
          <p:cNvPr id="33" name="Text Placeholder 32"/>
          <p:cNvSpPr>
            <a:spLocks noGrp="1"/>
          </p:cNvSpPr>
          <p:nvPr>
            <p:ph type="body" sz="quarter" idx="166"/>
          </p:nvPr>
        </p:nvSpPr>
        <p:spPr/>
        <p:txBody>
          <a:bodyPr/>
          <a:lstStyle/>
          <a:p>
            <a:endParaRPr lang="en-US"/>
          </a:p>
        </p:txBody>
      </p:sp>
      <p:sp>
        <p:nvSpPr>
          <p:cNvPr id="41" name="Picture Placeholder 40"/>
          <p:cNvSpPr>
            <a:spLocks noGrp="1"/>
          </p:cNvSpPr>
          <p:nvPr>
            <p:ph type="pic" sz="quarter" idx="174"/>
          </p:nvPr>
        </p:nvSpPr>
        <p:spPr/>
      </p:sp>
      <p:sp>
        <p:nvSpPr>
          <p:cNvPr id="53" name="Title 52"/>
          <p:cNvSpPr>
            <a:spLocks noGrp="1"/>
          </p:cNvSpPr>
          <p:nvPr>
            <p:ph type="title"/>
          </p:nvPr>
        </p:nvSpPr>
        <p:spPr/>
        <p:txBody>
          <a:bodyPr/>
          <a:lstStyle/>
          <a:p>
            <a:endParaRPr lang="en-US"/>
          </a:p>
        </p:txBody>
      </p:sp>
      <p:sp>
        <p:nvSpPr>
          <p:cNvPr id="54" name="Text Placeholder 53"/>
          <p:cNvSpPr>
            <a:spLocks noGrp="1"/>
          </p:cNvSpPr>
          <p:nvPr>
            <p:ph type="body" sz="quarter" idx="150"/>
          </p:nvPr>
        </p:nvSpPr>
        <p:spPr/>
        <p:txBody>
          <a:bodyPr/>
          <a:lstStyle/>
          <a:p>
            <a:endParaRPr lang="en-US"/>
          </a:p>
        </p:txBody>
      </p:sp>
      <p:sp>
        <p:nvSpPr>
          <p:cNvPr id="55" name="Text Placeholder 54"/>
          <p:cNvSpPr>
            <a:spLocks noGrp="1"/>
          </p:cNvSpPr>
          <p:nvPr>
            <p:ph type="body" sz="quarter" idx="151"/>
          </p:nvPr>
        </p:nvSpPr>
        <p:spPr/>
        <p:txBody>
          <a:bodyPr/>
          <a:lstStyle/>
          <a:p>
            <a:endParaRPr lang="en-US"/>
          </a:p>
        </p:txBody>
      </p:sp>
    </p:spTree>
    <p:extLst>
      <p:ext uri="{BB962C8B-B14F-4D97-AF65-F5344CB8AC3E}">
        <p14:creationId xmlns:p14="http://schemas.microsoft.com/office/powerpoint/2010/main" val="473317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6"/>
          </p:nvPr>
        </p:nvSpPr>
        <p:spPr/>
        <p:txBody>
          <a:bodyPr/>
          <a:lstStyle/>
          <a:p>
            <a:endParaRPr lang="en-US"/>
          </a:p>
        </p:txBody>
      </p:sp>
      <p:sp>
        <p:nvSpPr>
          <p:cNvPr id="3" name="Picture Placeholder 2"/>
          <p:cNvSpPr>
            <a:spLocks noGrp="1"/>
          </p:cNvSpPr>
          <p:nvPr>
            <p:ph type="pic" sz="quarter" idx="135"/>
          </p:nvPr>
        </p:nvSpPr>
        <p:spPr/>
      </p:sp>
      <p:sp>
        <p:nvSpPr>
          <p:cNvPr id="4" name="Text Placeholder 3"/>
          <p:cNvSpPr>
            <a:spLocks noGrp="1"/>
          </p:cNvSpPr>
          <p:nvPr>
            <p:ph type="body" sz="quarter" idx="147"/>
          </p:nvPr>
        </p:nvSpPr>
        <p:spPr/>
        <p:txBody>
          <a:bodyPr/>
          <a:lstStyle/>
          <a:p>
            <a:endParaRPr lang="en-US"/>
          </a:p>
        </p:txBody>
      </p:sp>
      <p:sp>
        <p:nvSpPr>
          <p:cNvPr id="5" name="Text Placeholder 4"/>
          <p:cNvSpPr>
            <a:spLocks noGrp="1"/>
          </p:cNvSpPr>
          <p:nvPr>
            <p:ph type="body" sz="quarter" idx="152"/>
          </p:nvPr>
        </p:nvSpPr>
        <p:spPr/>
        <p:txBody>
          <a:bodyPr/>
          <a:lstStyle/>
          <a:p>
            <a:endParaRPr lang="en-US"/>
          </a:p>
        </p:txBody>
      </p:sp>
      <p:sp>
        <p:nvSpPr>
          <p:cNvPr id="6" name="Text Placeholder 5"/>
          <p:cNvSpPr>
            <a:spLocks noGrp="1"/>
          </p:cNvSpPr>
          <p:nvPr>
            <p:ph type="body" sz="quarter" idx="153"/>
          </p:nvPr>
        </p:nvSpPr>
        <p:spPr/>
        <p:txBody>
          <a:bodyPr/>
          <a:lstStyle/>
          <a:p>
            <a:endParaRPr lang="en-US"/>
          </a:p>
        </p:txBody>
      </p:sp>
      <p:sp>
        <p:nvSpPr>
          <p:cNvPr id="7" name="Text Placeholder 6"/>
          <p:cNvSpPr>
            <a:spLocks noGrp="1"/>
          </p:cNvSpPr>
          <p:nvPr>
            <p:ph type="body" sz="quarter" idx="154"/>
          </p:nvPr>
        </p:nvSpPr>
        <p:spPr/>
        <p:txBody>
          <a:bodyPr/>
          <a:lstStyle/>
          <a:p>
            <a:endParaRPr lang="en-US"/>
          </a:p>
        </p:txBody>
      </p:sp>
      <p:sp>
        <p:nvSpPr>
          <p:cNvPr id="8" name="Text Placeholder 7"/>
          <p:cNvSpPr>
            <a:spLocks noGrp="1"/>
          </p:cNvSpPr>
          <p:nvPr>
            <p:ph type="body" sz="quarter" idx="155"/>
          </p:nvPr>
        </p:nvSpPr>
        <p:spPr/>
        <p:txBody>
          <a:bodyPr/>
          <a:lstStyle/>
          <a:p>
            <a:endParaRPr lang="en-US"/>
          </a:p>
        </p:txBody>
      </p:sp>
      <p:sp>
        <p:nvSpPr>
          <p:cNvPr id="9" name="Text Placeholder 8"/>
          <p:cNvSpPr>
            <a:spLocks noGrp="1"/>
          </p:cNvSpPr>
          <p:nvPr>
            <p:ph type="body" sz="quarter" idx="156"/>
          </p:nvPr>
        </p:nvSpPr>
        <p:spPr/>
        <p:txBody>
          <a:bodyPr/>
          <a:lstStyle/>
          <a:p>
            <a:endParaRPr lang="en-US"/>
          </a:p>
        </p:txBody>
      </p:sp>
      <p:sp>
        <p:nvSpPr>
          <p:cNvPr id="10" name="Text Placeholder 9"/>
          <p:cNvSpPr>
            <a:spLocks noGrp="1"/>
          </p:cNvSpPr>
          <p:nvPr>
            <p:ph type="body" sz="quarter" idx="157"/>
          </p:nvPr>
        </p:nvSpPr>
        <p:spPr/>
        <p:txBody>
          <a:bodyPr/>
          <a:lstStyle/>
          <a:p>
            <a:endParaRPr lang="en-US"/>
          </a:p>
        </p:txBody>
      </p:sp>
      <p:sp>
        <p:nvSpPr>
          <p:cNvPr id="11" name="Text Placeholder 10"/>
          <p:cNvSpPr>
            <a:spLocks noGrp="1"/>
          </p:cNvSpPr>
          <p:nvPr>
            <p:ph type="body" sz="quarter" idx="158"/>
          </p:nvPr>
        </p:nvSpPr>
        <p:spPr/>
        <p:txBody>
          <a:bodyPr/>
          <a:lstStyle/>
          <a:p>
            <a:endParaRPr lang="en-US"/>
          </a:p>
        </p:txBody>
      </p:sp>
      <p:sp>
        <p:nvSpPr>
          <p:cNvPr id="12" name="Text Placeholder 11"/>
          <p:cNvSpPr>
            <a:spLocks noGrp="1"/>
          </p:cNvSpPr>
          <p:nvPr>
            <p:ph type="body" sz="quarter" idx="159"/>
          </p:nvPr>
        </p:nvSpPr>
        <p:spPr/>
        <p:txBody>
          <a:bodyPr/>
          <a:lstStyle/>
          <a:p>
            <a:endParaRPr lang="en-US"/>
          </a:p>
        </p:txBody>
      </p:sp>
      <p:sp>
        <p:nvSpPr>
          <p:cNvPr id="13" name="Text Placeholder 12"/>
          <p:cNvSpPr>
            <a:spLocks noGrp="1"/>
          </p:cNvSpPr>
          <p:nvPr>
            <p:ph type="body" sz="quarter" idx="160"/>
          </p:nvPr>
        </p:nvSpPr>
        <p:spPr/>
        <p:txBody>
          <a:bodyPr/>
          <a:lstStyle/>
          <a:p>
            <a:endParaRPr lang="en-US"/>
          </a:p>
        </p:txBody>
      </p:sp>
      <p:sp>
        <p:nvSpPr>
          <p:cNvPr id="14" name="Text Placeholder 13"/>
          <p:cNvSpPr>
            <a:spLocks noGrp="1"/>
          </p:cNvSpPr>
          <p:nvPr>
            <p:ph type="body" sz="quarter" idx="161"/>
          </p:nvPr>
        </p:nvSpPr>
        <p:spPr/>
        <p:txBody>
          <a:bodyPr/>
          <a:lstStyle/>
          <a:p>
            <a:endParaRPr lang="en-US"/>
          </a:p>
        </p:txBody>
      </p:sp>
      <p:sp>
        <p:nvSpPr>
          <p:cNvPr id="15" name="Text Placeholder 14"/>
          <p:cNvSpPr>
            <a:spLocks noGrp="1"/>
          </p:cNvSpPr>
          <p:nvPr>
            <p:ph type="body" sz="quarter" idx="162"/>
          </p:nvPr>
        </p:nvSpPr>
        <p:spPr/>
        <p:txBody>
          <a:bodyPr/>
          <a:lstStyle/>
          <a:p>
            <a:endParaRPr lang="en-US"/>
          </a:p>
        </p:txBody>
      </p:sp>
      <p:sp>
        <p:nvSpPr>
          <p:cNvPr id="16" name="Text Placeholder 15"/>
          <p:cNvSpPr>
            <a:spLocks noGrp="1"/>
          </p:cNvSpPr>
          <p:nvPr>
            <p:ph type="body" sz="quarter" idx="163"/>
          </p:nvPr>
        </p:nvSpPr>
        <p:spPr/>
        <p:txBody>
          <a:bodyPr/>
          <a:lstStyle/>
          <a:p>
            <a:endParaRPr lang="en-US"/>
          </a:p>
        </p:txBody>
      </p:sp>
      <p:sp>
        <p:nvSpPr>
          <p:cNvPr id="17" name="Text Placeholder 16"/>
          <p:cNvSpPr>
            <a:spLocks noGrp="1"/>
          </p:cNvSpPr>
          <p:nvPr>
            <p:ph type="body" sz="quarter" idx="164"/>
          </p:nvPr>
        </p:nvSpPr>
        <p:spPr/>
        <p:txBody>
          <a:bodyPr/>
          <a:lstStyle/>
          <a:p>
            <a:endParaRPr lang="en-US"/>
          </a:p>
        </p:txBody>
      </p:sp>
      <p:sp>
        <p:nvSpPr>
          <p:cNvPr id="18" name="Text Placeholder 17"/>
          <p:cNvSpPr>
            <a:spLocks noGrp="1"/>
          </p:cNvSpPr>
          <p:nvPr>
            <p:ph type="body" sz="quarter" idx="165"/>
          </p:nvPr>
        </p:nvSpPr>
        <p:spPr/>
        <p:txBody>
          <a:bodyPr/>
          <a:lstStyle/>
          <a:p>
            <a:endParaRPr lang="en-US"/>
          </a:p>
        </p:txBody>
      </p:sp>
      <p:sp>
        <p:nvSpPr>
          <p:cNvPr id="19" name="Text Placeholder 18"/>
          <p:cNvSpPr>
            <a:spLocks noGrp="1"/>
          </p:cNvSpPr>
          <p:nvPr>
            <p:ph type="body" sz="quarter" idx="166"/>
          </p:nvPr>
        </p:nvSpPr>
        <p:spPr/>
        <p:txBody>
          <a:bodyPr/>
          <a:lstStyle/>
          <a:p>
            <a:endParaRPr lang="en-US"/>
          </a:p>
        </p:txBody>
      </p:sp>
      <p:sp>
        <p:nvSpPr>
          <p:cNvPr id="20" name="Text Placeholder 19"/>
          <p:cNvSpPr>
            <a:spLocks noGrp="1"/>
          </p:cNvSpPr>
          <p:nvPr>
            <p:ph type="body" sz="quarter" idx="167"/>
          </p:nvPr>
        </p:nvSpPr>
        <p:spPr/>
        <p:txBody>
          <a:bodyPr/>
          <a:lstStyle/>
          <a:p>
            <a:endParaRPr lang="en-US"/>
          </a:p>
        </p:txBody>
      </p:sp>
      <p:sp>
        <p:nvSpPr>
          <p:cNvPr id="21" name="Text Placeholder 20"/>
          <p:cNvSpPr>
            <a:spLocks noGrp="1"/>
          </p:cNvSpPr>
          <p:nvPr>
            <p:ph type="body" sz="quarter" idx="168"/>
          </p:nvPr>
        </p:nvSpPr>
        <p:spPr/>
        <p:txBody>
          <a:bodyPr/>
          <a:lstStyle/>
          <a:p>
            <a:endParaRPr lang="en-US"/>
          </a:p>
        </p:txBody>
      </p:sp>
      <p:sp>
        <p:nvSpPr>
          <p:cNvPr id="22" name="Text Placeholder 21"/>
          <p:cNvSpPr>
            <a:spLocks noGrp="1"/>
          </p:cNvSpPr>
          <p:nvPr>
            <p:ph type="body" sz="quarter" idx="169"/>
          </p:nvPr>
        </p:nvSpPr>
        <p:spPr/>
        <p:txBody>
          <a:bodyPr/>
          <a:lstStyle/>
          <a:p>
            <a:endParaRPr lang="en-US"/>
          </a:p>
        </p:txBody>
      </p:sp>
      <p:sp>
        <p:nvSpPr>
          <p:cNvPr id="23" name="Text Placeholder 22"/>
          <p:cNvSpPr>
            <a:spLocks noGrp="1"/>
          </p:cNvSpPr>
          <p:nvPr>
            <p:ph type="body" sz="quarter" idx="170"/>
          </p:nvPr>
        </p:nvSpPr>
        <p:spPr/>
        <p:txBody>
          <a:bodyPr/>
          <a:lstStyle/>
          <a:p>
            <a:endParaRPr lang="en-US"/>
          </a:p>
        </p:txBody>
      </p:sp>
      <p:sp>
        <p:nvSpPr>
          <p:cNvPr id="24" name="Text Placeholder 23"/>
          <p:cNvSpPr>
            <a:spLocks noGrp="1"/>
          </p:cNvSpPr>
          <p:nvPr>
            <p:ph type="body" sz="quarter" idx="171"/>
          </p:nvPr>
        </p:nvSpPr>
        <p:spPr/>
        <p:txBody>
          <a:bodyPr/>
          <a:lstStyle/>
          <a:p>
            <a:endParaRPr lang="en-US"/>
          </a:p>
        </p:txBody>
      </p:sp>
      <p:sp>
        <p:nvSpPr>
          <p:cNvPr id="25" name="Text Placeholder 24"/>
          <p:cNvSpPr>
            <a:spLocks noGrp="1"/>
          </p:cNvSpPr>
          <p:nvPr>
            <p:ph type="body" sz="quarter" idx="172"/>
          </p:nvPr>
        </p:nvSpPr>
        <p:spPr/>
        <p:txBody>
          <a:bodyPr/>
          <a:lstStyle/>
          <a:p>
            <a:endParaRPr lang="en-US"/>
          </a:p>
        </p:txBody>
      </p:sp>
      <p:sp>
        <p:nvSpPr>
          <p:cNvPr id="26" name="Text Placeholder 25"/>
          <p:cNvSpPr>
            <a:spLocks noGrp="1"/>
          </p:cNvSpPr>
          <p:nvPr>
            <p:ph type="body" sz="quarter" idx="173"/>
          </p:nvPr>
        </p:nvSpPr>
        <p:spPr/>
        <p:txBody>
          <a:bodyPr/>
          <a:lstStyle/>
          <a:p>
            <a:endParaRPr lang="en-US"/>
          </a:p>
        </p:txBody>
      </p:sp>
      <p:sp>
        <p:nvSpPr>
          <p:cNvPr id="27" name="Picture Placeholder 26"/>
          <p:cNvSpPr>
            <a:spLocks noGrp="1"/>
          </p:cNvSpPr>
          <p:nvPr>
            <p:ph type="pic" sz="quarter" idx="174"/>
          </p:nvPr>
        </p:nvSpPr>
        <p:spPr/>
      </p:sp>
      <p:sp>
        <p:nvSpPr>
          <p:cNvPr id="28" name="Picture Placeholder 27"/>
          <p:cNvSpPr>
            <a:spLocks noGrp="1"/>
          </p:cNvSpPr>
          <p:nvPr>
            <p:ph type="pic" sz="quarter" idx="175"/>
          </p:nvPr>
        </p:nvSpPr>
        <p:spPr/>
      </p:sp>
      <p:sp>
        <p:nvSpPr>
          <p:cNvPr id="29" name="Picture Placeholder 28"/>
          <p:cNvSpPr>
            <a:spLocks noGrp="1"/>
          </p:cNvSpPr>
          <p:nvPr>
            <p:ph type="pic" sz="quarter" idx="176"/>
          </p:nvPr>
        </p:nvSpPr>
        <p:spPr/>
      </p:sp>
      <p:sp>
        <p:nvSpPr>
          <p:cNvPr id="30" name="Picture Placeholder 29"/>
          <p:cNvSpPr>
            <a:spLocks noGrp="1"/>
          </p:cNvSpPr>
          <p:nvPr>
            <p:ph type="pic" sz="quarter" idx="177"/>
          </p:nvPr>
        </p:nvSpPr>
        <p:spPr/>
      </p:sp>
      <p:sp>
        <p:nvSpPr>
          <p:cNvPr id="31" name="Picture Placeholder 30"/>
          <p:cNvSpPr>
            <a:spLocks noGrp="1"/>
          </p:cNvSpPr>
          <p:nvPr>
            <p:ph type="pic" sz="quarter" idx="178"/>
          </p:nvPr>
        </p:nvSpPr>
        <p:spPr/>
      </p:sp>
      <p:sp>
        <p:nvSpPr>
          <p:cNvPr id="32" name="Picture Placeholder 31"/>
          <p:cNvSpPr>
            <a:spLocks noGrp="1"/>
          </p:cNvSpPr>
          <p:nvPr>
            <p:ph type="pic" sz="quarter" idx="179"/>
          </p:nvPr>
        </p:nvSpPr>
        <p:spPr/>
      </p:sp>
      <p:sp>
        <p:nvSpPr>
          <p:cNvPr id="33" name="Picture Placeholder 32"/>
          <p:cNvSpPr>
            <a:spLocks noGrp="1"/>
          </p:cNvSpPr>
          <p:nvPr>
            <p:ph type="pic" sz="quarter" idx="180"/>
          </p:nvPr>
        </p:nvSpPr>
        <p:spPr/>
      </p:sp>
      <p:sp>
        <p:nvSpPr>
          <p:cNvPr id="34" name="Picture Placeholder 33"/>
          <p:cNvSpPr>
            <a:spLocks noGrp="1"/>
          </p:cNvSpPr>
          <p:nvPr>
            <p:ph type="pic" sz="quarter" idx="181"/>
          </p:nvPr>
        </p:nvSpPr>
        <p:spPr/>
      </p:sp>
      <p:sp>
        <p:nvSpPr>
          <p:cNvPr id="35" name="Picture Placeholder 34"/>
          <p:cNvSpPr>
            <a:spLocks noGrp="1"/>
          </p:cNvSpPr>
          <p:nvPr>
            <p:ph type="pic" sz="quarter" idx="182"/>
          </p:nvPr>
        </p:nvSpPr>
        <p:spPr/>
      </p:sp>
      <p:sp>
        <p:nvSpPr>
          <p:cNvPr id="36" name="Picture Placeholder 35"/>
          <p:cNvSpPr>
            <a:spLocks noGrp="1"/>
          </p:cNvSpPr>
          <p:nvPr>
            <p:ph type="pic" sz="quarter" idx="183"/>
          </p:nvPr>
        </p:nvSpPr>
        <p:spPr/>
      </p:sp>
      <p:sp>
        <p:nvSpPr>
          <p:cNvPr id="37" name="Picture Placeholder 36"/>
          <p:cNvSpPr>
            <a:spLocks noGrp="1"/>
          </p:cNvSpPr>
          <p:nvPr>
            <p:ph type="pic" sz="quarter" idx="184"/>
          </p:nvPr>
        </p:nvSpPr>
        <p:spPr/>
      </p:sp>
      <p:sp>
        <p:nvSpPr>
          <p:cNvPr id="38" name="Picture Placeholder 37"/>
          <p:cNvSpPr>
            <a:spLocks noGrp="1"/>
          </p:cNvSpPr>
          <p:nvPr>
            <p:ph type="pic" sz="quarter" idx="185"/>
          </p:nvPr>
        </p:nvSpPr>
        <p:spPr/>
      </p:sp>
      <p:sp>
        <p:nvSpPr>
          <p:cNvPr id="39" name="Title 38"/>
          <p:cNvSpPr>
            <a:spLocks noGrp="1"/>
          </p:cNvSpPr>
          <p:nvPr>
            <p:ph type="title"/>
          </p:nvPr>
        </p:nvSpPr>
        <p:spPr/>
        <p:txBody>
          <a:bodyPr/>
          <a:lstStyle/>
          <a:p>
            <a:endParaRPr lang="en-US"/>
          </a:p>
        </p:txBody>
      </p:sp>
      <p:sp>
        <p:nvSpPr>
          <p:cNvPr id="40" name="Text Placeholder 39"/>
          <p:cNvSpPr>
            <a:spLocks noGrp="1"/>
          </p:cNvSpPr>
          <p:nvPr>
            <p:ph type="body" sz="quarter" idx="150"/>
          </p:nvPr>
        </p:nvSpPr>
        <p:spPr/>
        <p:txBody>
          <a:bodyPr/>
          <a:lstStyle/>
          <a:p>
            <a:endParaRPr lang="en-US"/>
          </a:p>
        </p:txBody>
      </p:sp>
      <p:sp>
        <p:nvSpPr>
          <p:cNvPr id="41" name="Text Placeholder 40"/>
          <p:cNvSpPr>
            <a:spLocks noGrp="1"/>
          </p:cNvSpPr>
          <p:nvPr>
            <p:ph type="body" sz="quarter" idx="151"/>
          </p:nvPr>
        </p:nvSpPr>
        <p:spPr/>
        <p:txBody>
          <a:bodyPr/>
          <a:lstStyle/>
          <a:p>
            <a:endParaRPr lang="en-US"/>
          </a:p>
        </p:txBody>
      </p:sp>
    </p:spTree>
    <p:extLst>
      <p:ext uri="{BB962C8B-B14F-4D97-AF65-F5344CB8AC3E}">
        <p14:creationId xmlns:p14="http://schemas.microsoft.com/office/powerpoint/2010/main" val="2607104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p:txBody>
          <a:bodyPr/>
          <a:lstStyle/>
          <a:p>
            <a:endParaRPr lang="en-US" dirty="0"/>
          </a:p>
        </p:txBody>
      </p:sp>
      <p:sp>
        <p:nvSpPr>
          <p:cNvPr id="4" name="Text Placeholder 3"/>
          <p:cNvSpPr>
            <a:spLocks noGrp="1"/>
          </p:cNvSpPr>
          <p:nvPr>
            <p:ph type="body" sz="quarter" idx="20"/>
          </p:nvPr>
        </p:nvSpPr>
        <p:spPr/>
        <p:txBody>
          <a:bodyPr/>
          <a:lstStyle/>
          <a:p>
            <a:endParaRPr lang="en-US"/>
          </a:p>
        </p:txBody>
      </p:sp>
      <p:sp>
        <p:nvSpPr>
          <p:cNvPr id="5" name="Text Placeholder 4"/>
          <p:cNvSpPr>
            <a:spLocks noGrp="1"/>
          </p:cNvSpPr>
          <p:nvPr>
            <p:ph type="body" sz="quarter" idx="21"/>
          </p:nvPr>
        </p:nvSpPr>
        <p:spPr/>
        <p:txBody>
          <a:bodyPr/>
          <a:lstStyle/>
          <a:p>
            <a:endParaRPr lang="en-US"/>
          </a:p>
        </p:txBody>
      </p:sp>
      <p:sp>
        <p:nvSpPr>
          <p:cNvPr id="6" name="Text Placeholder 5"/>
          <p:cNvSpPr>
            <a:spLocks noGrp="1"/>
          </p:cNvSpPr>
          <p:nvPr>
            <p:ph type="body" sz="quarter" idx="22"/>
          </p:nvPr>
        </p:nvSpPr>
        <p:spPr/>
        <p:txBody>
          <a:bodyPr/>
          <a:lstStyle/>
          <a:p>
            <a:endParaRPr lang="en-US"/>
          </a:p>
        </p:txBody>
      </p:sp>
      <p:sp>
        <p:nvSpPr>
          <p:cNvPr id="7" name="Text Placeholder 6"/>
          <p:cNvSpPr>
            <a:spLocks noGrp="1"/>
          </p:cNvSpPr>
          <p:nvPr>
            <p:ph type="body" sz="quarter" idx="23"/>
          </p:nvPr>
        </p:nvSpPr>
        <p:spPr/>
        <p:txBody>
          <a:bodyPr/>
          <a:lstStyle/>
          <a:p>
            <a:endParaRPr lang="en-US"/>
          </a:p>
        </p:txBody>
      </p:sp>
      <p:sp>
        <p:nvSpPr>
          <p:cNvPr id="8" name="Text Placeholder 7"/>
          <p:cNvSpPr>
            <a:spLocks noGrp="1"/>
          </p:cNvSpPr>
          <p:nvPr>
            <p:ph type="body" sz="quarter" idx="24"/>
          </p:nvPr>
        </p:nvSpPr>
        <p:spPr/>
        <p:txBody>
          <a:bodyPr/>
          <a:lstStyle/>
          <a:p>
            <a:endParaRPr lang="en-US"/>
          </a:p>
        </p:txBody>
      </p:sp>
      <p:sp>
        <p:nvSpPr>
          <p:cNvPr id="9" name="Text Placeholder 8"/>
          <p:cNvSpPr>
            <a:spLocks noGrp="1"/>
          </p:cNvSpPr>
          <p:nvPr>
            <p:ph type="body" sz="quarter" idx="25"/>
          </p:nvPr>
        </p:nvSpPr>
        <p:spPr/>
        <p:txBody>
          <a:bodyPr/>
          <a:lstStyle/>
          <a:p>
            <a:endParaRPr lang="en-US"/>
          </a:p>
        </p:txBody>
      </p:sp>
      <p:sp>
        <p:nvSpPr>
          <p:cNvPr id="10" name="Text Placeholder 9"/>
          <p:cNvSpPr>
            <a:spLocks noGrp="1"/>
          </p:cNvSpPr>
          <p:nvPr>
            <p:ph type="body" sz="quarter" idx="26"/>
          </p:nvPr>
        </p:nvSpPr>
        <p:spPr/>
        <p:txBody>
          <a:bodyPr/>
          <a:lstStyle/>
          <a:p>
            <a:endParaRPr lang="en-US"/>
          </a:p>
        </p:txBody>
      </p:sp>
      <p:sp>
        <p:nvSpPr>
          <p:cNvPr id="11" name="Text Placeholder 10"/>
          <p:cNvSpPr>
            <a:spLocks noGrp="1"/>
          </p:cNvSpPr>
          <p:nvPr>
            <p:ph type="body" sz="quarter" idx="27"/>
          </p:nvPr>
        </p:nvSpPr>
        <p:spPr/>
        <p:txBody>
          <a:bodyPr/>
          <a:lstStyle/>
          <a:p>
            <a:endParaRPr lang="en-US"/>
          </a:p>
        </p:txBody>
      </p:sp>
      <p:sp>
        <p:nvSpPr>
          <p:cNvPr id="12" name="Text Placeholder 11"/>
          <p:cNvSpPr>
            <a:spLocks noGrp="1"/>
          </p:cNvSpPr>
          <p:nvPr>
            <p:ph type="body" sz="quarter" idx="28"/>
          </p:nvPr>
        </p:nvSpPr>
        <p:spPr/>
        <p:txBody>
          <a:bodyPr/>
          <a:lstStyle/>
          <a:p>
            <a:endParaRPr lang="en-US"/>
          </a:p>
        </p:txBody>
      </p:sp>
      <p:sp>
        <p:nvSpPr>
          <p:cNvPr id="13" name="Text Placeholder 12"/>
          <p:cNvSpPr>
            <a:spLocks noGrp="1"/>
          </p:cNvSpPr>
          <p:nvPr>
            <p:ph type="body" sz="quarter" idx="29"/>
          </p:nvPr>
        </p:nvSpPr>
        <p:spPr/>
        <p:txBody>
          <a:bodyPr/>
          <a:lstStyle/>
          <a:p>
            <a:endParaRPr lang="en-US"/>
          </a:p>
        </p:txBody>
      </p:sp>
      <p:sp>
        <p:nvSpPr>
          <p:cNvPr id="14" name="Text Placeholder 13"/>
          <p:cNvSpPr>
            <a:spLocks noGrp="1"/>
          </p:cNvSpPr>
          <p:nvPr>
            <p:ph type="body" sz="quarter" idx="30"/>
          </p:nvPr>
        </p:nvSpPr>
        <p:spPr/>
        <p:txBody>
          <a:bodyPr/>
          <a:lstStyle/>
          <a:p>
            <a:endParaRPr lang="en-US"/>
          </a:p>
        </p:txBody>
      </p:sp>
      <p:sp>
        <p:nvSpPr>
          <p:cNvPr id="15" name="Text Placeholder 14"/>
          <p:cNvSpPr>
            <a:spLocks noGrp="1"/>
          </p:cNvSpPr>
          <p:nvPr>
            <p:ph type="body" sz="quarter" idx="96"/>
          </p:nvPr>
        </p:nvSpPr>
        <p:spPr/>
        <p:txBody>
          <a:bodyPr/>
          <a:lstStyle/>
          <a:p>
            <a:endParaRPr lang="en-US"/>
          </a:p>
        </p:txBody>
      </p:sp>
      <p:sp>
        <p:nvSpPr>
          <p:cNvPr id="17" name="Picture Placeholder 16"/>
          <p:cNvSpPr>
            <a:spLocks noGrp="1"/>
          </p:cNvSpPr>
          <p:nvPr>
            <p:ph type="pic" sz="quarter" idx="135"/>
          </p:nvPr>
        </p:nvSpPr>
        <p:spPr/>
      </p:sp>
      <p:sp>
        <p:nvSpPr>
          <p:cNvPr id="18" name="Text Placeholder 17"/>
          <p:cNvSpPr>
            <a:spLocks noGrp="1"/>
          </p:cNvSpPr>
          <p:nvPr>
            <p:ph type="body" sz="quarter" idx="147"/>
          </p:nvPr>
        </p:nvSpPr>
        <p:spPr/>
        <p:txBody>
          <a:bodyPr/>
          <a:lstStyle/>
          <a:p>
            <a:endParaRPr lang="en-US"/>
          </a:p>
        </p:txBody>
      </p:sp>
      <p:sp>
        <p:nvSpPr>
          <p:cNvPr id="19" name="Text Placeholder 18"/>
          <p:cNvSpPr>
            <a:spLocks noGrp="1"/>
          </p:cNvSpPr>
          <p:nvPr>
            <p:ph type="body" sz="quarter" idx="152"/>
          </p:nvPr>
        </p:nvSpPr>
        <p:spPr/>
        <p:txBody>
          <a:bodyPr/>
          <a:lstStyle/>
          <a:p>
            <a:endParaRPr lang="en-US"/>
          </a:p>
        </p:txBody>
      </p:sp>
      <p:sp>
        <p:nvSpPr>
          <p:cNvPr id="20" name="Text Placeholder 19"/>
          <p:cNvSpPr>
            <a:spLocks noGrp="1"/>
          </p:cNvSpPr>
          <p:nvPr>
            <p:ph type="body" sz="quarter" idx="153"/>
          </p:nvPr>
        </p:nvSpPr>
        <p:spPr/>
        <p:txBody>
          <a:bodyPr/>
          <a:lstStyle/>
          <a:p>
            <a:endParaRPr lang="en-US"/>
          </a:p>
        </p:txBody>
      </p:sp>
      <p:sp>
        <p:nvSpPr>
          <p:cNvPr id="21" name="Text Placeholder 20"/>
          <p:cNvSpPr>
            <a:spLocks noGrp="1"/>
          </p:cNvSpPr>
          <p:nvPr>
            <p:ph type="body" sz="quarter" idx="154"/>
          </p:nvPr>
        </p:nvSpPr>
        <p:spPr/>
        <p:txBody>
          <a:bodyPr/>
          <a:lstStyle/>
          <a:p>
            <a:endParaRPr lang="en-US"/>
          </a:p>
        </p:txBody>
      </p:sp>
      <p:sp>
        <p:nvSpPr>
          <p:cNvPr id="22" name="Text Placeholder 21"/>
          <p:cNvSpPr>
            <a:spLocks noGrp="1"/>
          </p:cNvSpPr>
          <p:nvPr>
            <p:ph type="body" sz="quarter" idx="155"/>
          </p:nvPr>
        </p:nvSpPr>
        <p:spPr/>
        <p:txBody>
          <a:bodyPr/>
          <a:lstStyle/>
          <a:p>
            <a:endParaRPr lang="en-US"/>
          </a:p>
        </p:txBody>
      </p:sp>
      <p:sp>
        <p:nvSpPr>
          <p:cNvPr id="23" name="Text Placeholder 22"/>
          <p:cNvSpPr>
            <a:spLocks noGrp="1"/>
          </p:cNvSpPr>
          <p:nvPr>
            <p:ph type="body" sz="quarter" idx="156"/>
          </p:nvPr>
        </p:nvSpPr>
        <p:spPr/>
        <p:txBody>
          <a:bodyPr/>
          <a:lstStyle/>
          <a:p>
            <a:endParaRPr lang="en-US"/>
          </a:p>
        </p:txBody>
      </p:sp>
      <p:sp>
        <p:nvSpPr>
          <p:cNvPr id="24" name="Text Placeholder 23"/>
          <p:cNvSpPr>
            <a:spLocks noGrp="1"/>
          </p:cNvSpPr>
          <p:nvPr>
            <p:ph type="body" sz="quarter" idx="157"/>
          </p:nvPr>
        </p:nvSpPr>
        <p:spPr/>
        <p:txBody>
          <a:bodyPr/>
          <a:lstStyle/>
          <a:p>
            <a:endParaRPr lang="en-US"/>
          </a:p>
        </p:txBody>
      </p:sp>
      <p:sp>
        <p:nvSpPr>
          <p:cNvPr id="25" name="Text Placeholder 24"/>
          <p:cNvSpPr>
            <a:spLocks noGrp="1"/>
          </p:cNvSpPr>
          <p:nvPr>
            <p:ph type="body" sz="quarter" idx="158"/>
          </p:nvPr>
        </p:nvSpPr>
        <p:spPr/>
        <p:txBody>
          <a:bodyPr/>
          <a:lstStyle/>
          <a:p>
            <a:endParaRPr lang="en-US"/>
          </a:p>
        </p:txBody>
      </p:sp>
      <p:sp>
        <p:nvSpPr>
          <p:cNvPr id="26" name="Text Placeholder 25"/>
          <p:cNvSpPr>
            <a:spLocks noGrp="1"/>
          </p:cNvSpPr>
          <p:nvPr>
            <p:ph type="body" sz="quarter" idx="159"/>
          </p:nvPr>
        </p:nvSpPr>
        <p:spPr>
          <a:solidFill>
            <a:schemeClr val="accent1"/>
          </a:solidFill>
        </p:spPr>
        <p:txBody>
          <a:bodyPr/>
          <a:lstStyle/>
          <a:p>
            <a:endParaRPr lang="en-US" dirty="0"/>
          </a:p>
        </p:txBody>
      </p:sp>
      <p:sp>
        <p:nvSpPr>
          <p:cNvPr id="30" name="Text Placeholder 29"/>
          <p:cNvSpPr>
            <a:spLocks noGrp="1"/>
          </p:cNvSpPr>
          <p:nvPr>
            <p:ph type="body" sz="quarter" idx="163"/>
          </p:nvPr>
        </p:nvSpPr>
        <p:spPr/>
        <p:txBody>
          <a:bodyPr/>
          <a:lstStyle/>
          <a:p>
            <a:endParaRPr lang="en-US"/>
          </a:p>
        </p:txBody>
      </p:sp>
      <p:sp>
        <p:nvSpPr>
          <p:cNvPr id="31" name="Text Placeholder 30"/>
          <p:cNvSpPr>
            <a:spLocks noGrp="1"/>
          </p:cNvSpPr>
          <p:nvPr>
            <p:ph type="body" sz="quarter" idx="164"/>
          </p:nvPr>
        </p:nvSpPr>
        <p:spPr/>
        <p:txBody>
          <a:bodyPr/>
          <a:lstStyle/>
          <a:p>
            <a:endParaRPr lang="en-US"/>
          </a:p>
        </p:txBody>
      </p:sp>
      <p:sp>
        <p:nvSpPr>
          <p:cNvPr id="32" name="Text Placeholder 31"/>
          <p:cNvSpPr>
            <a:spLocks noGrp="1"/>
          </p:cNvSpPr>
          <p:nvPr>
            <p:ph type="body" sz="quarter" idx="165"/>
          </p:nvPr>
        </p:nvSpPr>
        <p:spPr/>
        <p:txBody>
          <a:bodyPr/>
          <a:lstStyle/>
          <a:p>
            <a:endParaRPr lang="en-US"/>
          </a:p>
        </p:txBody>
      </p:sp>
      <p:sp>
        <p:nvSpPr>
          <p:cNvPr id="33" name="Text Placeholder 32"/>
          <p:cNvSpPr>
            <a:spLocks noGrp="1"/>
          </p:cNvSpPr>
          <p:nvPr>
            <p:ph type="body" sz="quarter" idx="166"/>
          </p:nvPr>
        </p:nvSpPr>
        <p:spPr/>
        <p:txBody>
          <a:bodyPr/>
          <a:lstStyle/>
          <a:p>
            <a:endParaRPr lang="en-US"/>
          </a:p>
        </p:txBody>
      </p:sp>
      <p:sp>
        <p:nvSpPr>
          <p:cNvPr id="34" name="Text Placeholder 33"/>
          <p:cNvSpPr>
            <a:spLocks noGrp="1"/>
          </p:cNvSpPr>
          <p:nvPr>
            <p:ph type="body" sz="quarter" idx="167"/>
          </p:nvPr>
        </p:nvSpPr>
        <p:spPr/>
        <p:txBody>
          <a:bodyPr/>
          <a:lstStyle/>
          <a:p>
            <a:endParaRPr lang="en-US"/>
          </a:p>
        </p:txBody>
      </p:sp>
      <p:sp>
        <p:nvSpPr>
          <p:cNvPr id="35" name="Text Placeholder 34"/>
          <p:cNvSpPr>
            <a:spLocks noGrp="1"/>
          </p:cNvSpPr>
          <p:nvPr>
            <p:ph type="body" sz="quarter" idx="168"/>
          </p:nvPr>
        </p:nvSpPr>
        <p:spPr/>
        <p:txBody>
          <a:bodyPr/>
          <a:lstStyle/>
          <a:p>
            <a:endParaRPr lang="en-US"/>
          </a:p>
        </p:txBody>
      </p:sp>
      <p:sp>
        <p:nvSpPr>
          <p:cNvPr id="36" name="Text Placeholder 35"/>
          <p:cNvSpPr>
            <a:spLocks noGrp="1"/>
          </p:cNvSpPr>
          <p:nvPr>
            <p:ph type="body" sz="quarter" idx="169"/>
          </p:nvPr>
        </p:nvSpPr>
        <p:spPr/>
        <p:txBody>
          <a:bodyPr/>
          <a:lstStyle/>
          <a:p>
            <a:endParaRPr lang="en-US"/>
          </a:p>
        </p:txBody>
      </p:sp>
      <p:sp>
        <p:nvSpPr>
          <p:cNvPr id="37" name="Text Placeholder 36"/>
          <p:cNvSpPr>
            <a:spLocks noGrp="1"/>
          </p:cNvSpPr>
          <p:nvPr>
            <p:ph type="body" sz="quarter" idx="170"/>
          </p:nvPr>
        </p:nvSpPr>
        <p:spPr/>
        <p:txBody>
          <a:bodyPr/>
          <a:lstStyle/>
          <a:p>
            <a:endParaRPr lang="en-US"/>
          </a:p>
        </p:txBody>
      </p:sp>
      <p:sp>
        <p:nvSpPr>
          <p:cNvPr id="38" name="Text Placeholder 37"/>
          <p:cNvSpPr>
            <a:spLocks noGrp="1"/>
          </p:cNvSpPr>
          <p:nvPr>
            <p:ph type="body" sz="quarter" idx="171"/>
          </p:nvPr>
        </p:nvSpPr>
        <p:spPr/>
        <p:txBody>
          <a:bodyPr/>
          <a:lstStyle/>
          <a:p>
            <a:endParaRPr lang="en-US"/>
          </a:p>
        </p:txBody>
      </p:sp>
      <p:sp>
        <p:nvSpPr>
          <p:cNvPr id="39" name="Text Placeholder 38"/>
          <p:cNvSpPr>
            <a:spLocks noGrp="1"/>
          </p:cNvSpPr>
          <p:nvPr>
            <p:ph type="body" sz="quarter" idx="172"/>
          </p:nvPr>
        </p:nvSpPr>
        <p:spPr/>
        <p:txBody>
          <a:bodyPr/>
          <a:lstStyle/>
          <a:p>
            <a:endParaRPr lang="en-US"/>
          </a:p>
        </p:txBody>
      </p:sp>
      <p:sp>
        <p:nvSpPr>
          <p:cNvPr id="41" name="Picture Placeholder 40"/>
          <p:cNvSpPr>
            <a:spLocks noGrp="1"/>
          </p:cNvSpPr>
          <p:nvPr>
            <p:ph type="pic" sz="quarter" idx="174"/>
          </p:nvPr>
        </p:nvSpPr>
        <p:spPr/>
      </p:sp>
      <p:sp>
        <p:nvSpPr>
          <p:cNvPr id="42" name="Picture Placeholder 41"/>
          <p:cNvSpPr>
            <a:spLocks noGrp="1"/>
          </p:cNvSpPr>
          <p:nvPr>
            <p:ph type="pic" sz="quarter" idx="175"/>
          </p:nvPr>
        </p:nvSpPr>
        <p:spPr/>
      </p:sp>
      <p:sp>
        <p:nvSpPr>
          <p:cNvPr id="43" name="Picture Placeholder 42"/>
          <p:cNvSpPr>
            <a:spLocks noGrp="1"/>
          </p:cNvSpPr>
          <p:nvPr>
            <p:ph type="pic" sz="quarter" idx="176"/>
          </p:nvPr>
        </p:nvSpPr>
        <p:spPr/>
      </p:sp>
      <p:sp>
        <p:nvSpPr>
          <p:cNvPr id="44" name="Picture Placeholder 43"/>
          <p:cNvSpPr>
            <a:spLocks noGrp="1"/>
          </p:cNvSpPr>
          <p:nvPr>
            <p:ph type="pic" sz="quarter" idx="177"/>
          </p:nvPr>
        </p:nvSpPr>
        <p:spPr/>
      </p:sp>
      <p:sp>
        <p:nvSpPr>
          <p:cNvPr id="45" name="Picture Placeholder 44"/>
          <p:cNvSpPr>
            <a:spLocks noGrp="1"/>
          </p:cNvSpPr>
          <p:nvPr>
            <p:ph type="pic" sz="quarter" idx="178"/>
          </p:nvPr>
        </p:nvSpPr>
        <p:spPr/>
      </p:sp>
      <p:sp>
        <p:nvSpPr>
          <p:cNvPr id="46" name="Picture Placeholder 45"/>
          <p:cNvSpPr>
            <a:spLocks noGrp="1"/>
          </p:cNvSpPr>
          <p:nvPr>
            <p:ph type="pic" sz="quarter" idx="179"/>
          </p:nvPr>
        </p:nvSpPr>
        <p:spPr/>
      </p:sp>
      <p:sp>
        <p:nvSpPr>
          <p:cNvPr id="47" name="Picture Placeholder 46"/>
          <p:cNvSpPr>
            <a:spLocks noGrp="1"/>
          </p:cNvSpPr>
          <p:nvPr>
            <p:ph type="pic" sz="quarter" idx="180"/>
          </p:nvPr>
        </p:nvSpPr>
        <p:spPr/>
      </p:sp>
      <p:sp>
        <p:nvSpPr>
          <p:cNvPr id="48" name="Picture Placeholder 47"/>
          <p:cNvSpPr>
            <a:spLocks noGrp="1"/>
          </p:cNvSpPr>
          <p:nvPr>
            <p:ph type="pic" sz="quarter" idx="181"/>
          </p:nvPr>
        </p:nvSpPr>
        <p:spPr/>
      </p:sp>
      <p:sp>
        <p:nvSpPr>
          <p:cNvPr id="49" name="Picture Placeholder 48"/>
          <p:cNvSpPr>
            <a:spLocks noGrp="1"/>
          </p:cNvSpPr>
          <p:nvPr>
            <p:ph type="pic" sz="quarter" idx="182"/>
          </p:nvPr>
        </p:nvSpPr>
        <p:spPr/>
      </p:sp>
      <p:sp>
        <p:nvSpPr>
          <p:cNvPr id="50" name="Picture Placeholder 49"/>
          <p:cNvSpPr>
            <a:spLocks noGrp="1"/>
          </p:cNvSpPr>
          <p:nvPr>
            <p:ph type="pic" sz="quarter" idx="183"/>
          </p:nvPr>
        </p:nvSpPr>
        <p:spPr/>
      </p:sp>
      <p:sp>
        <p:nvSpPr>
          <p:cNvPr id="51" name="Picture Placeholder 50"/>
          <p:cNvSpPr>
            <a:spLocks noGrp="1"/>
          </p:cNvSpPr>
          <p:nvPr>
            <p:ph type="pic" sz="quarter" idx="184"/>
          </p:nvPr>
        </p:nvSpPr>
        <p:spPr/>
      </p:sp>
      <p:sp>
        <p:nvSpPr>
          <p:cNvPr id="53" name="Title 52"/>
          <p:cNvSpPr>
            <a:spLocks noGrp="1"/>
          </p:cNvSpPr>
          <p:nvPr>
            <p:ph type="title"/>
          </p:nvPr>
        </p:nvSpPr>
        <p:spPr/>
        <p:txBody>
          <a:bodyPr/>
          <a:lstStyle/>
          <a:p>
            <a:endParaRPr lang="en-US"/>
          </a:p>
        </p:txBody>
      </p:sp>
      <p:sp>
        <p:nvSpPr>
          <p:cNvPr id="54" name="Text Placeholder 53"/>
          <p:cNvSpPr>
            <a:spLocks noGrp="1"/>
          </p:cNvSpPr>
          <p:nvPr>
            <p:ph type="body" sz="quarter" idx="150"/>
          </p:nvPr>
        </p:nvSpPr>
        <p:spPr/>
        <p:txBody>
          <a:bodyPr/>
          <a:lstStyle/>
          <a:p>
            <a:endParaRPr lang="en-US"/>
          </a:p>
        </p:txBody>
      </p:sp>
      <p:sp>
        <p:nvSpPr>
          <p:cNvPr id="55" name="Text Placeholder 54"/>
          <p:cNvSpPr>
            <a:spLocks noGrp="1"/>
          </p:cNvSpPr>
          <p:nvPr>
            <p:ph type="body" sz="quarter" idx="151"/>
          </p:nvPr>
        </p:nvSpPr>
        <p:spPr/>
        <p:txBody>
          <a:bodyPr/>
          <a:lstStyle/>
          <a:p>
            <a:endParaRPr lang="en-US"/>
          </a:p>
        </p:txBody>
      </p:sp>
    </p:spTree>
    <p:extLst>
      <p:ext uri="{BB962C8B-B14F-4D97-AF65-F5344CB8AC3E}">
        <p14:creationId xmlns:p14="http://schemas.microsoft.com/office/powerpoint/2010/main" val="2704901380"/>
      </p:ext>
    </p:extLst>
  </p:cSld>
  <p:clrMapOvr>
    <a:masterClrMapping/>
  </p:clrMapOvr>
</p:sld>
</file>

<file path=ppt/theme/theme1.xml><?xml version="1.0" encoding="utf-8"?>
<a:theme xmlns:a="http://schemas.openxmlformats.org/drawingml/2006/main" name="Four Columns">
  <a:themeElements>
    <a:clrScheme name="GW Color">
      <a:dk1>
        <a:sysClr val="windowText" lastClr="000000"/>
      </a:dk1>
      <a:lt1>
        <a:sysClr val="window" lastClr="FFFFFF"/>
      </a:lt1>
      <a:dk2>
        <a:srgbClr val="004065"/>
      </a:dk2>
      <a:lt2>
        <a:srgbClr val="C8B18B"/>
      </a:lt2>
      <a:accent1>
        <a:srgbClr val="0096D6"/>
      </a:accent1>
      <a:accent2>
        <a:srgbClr val="FFC82E"/>
      </a:accent2>
      <a:accent3>
        <a:srgbClr val="008367"/>
      </a:accent3>
      <a:accent4>
        <a:srgbClr val="7AC143"/>
      </a:accent4>
      <a:accent5>
        <a:srgbClr val="A55121"/>
      </a:accent5>
      <a:accent6>
        <a:srgbClr val="E31937"/>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ree Columns - Xtra Wide Middle">
  <a:themeElements>
    <a:clrScheme name="GW color scheme">
      <a:dk1>
        <a:sysClr val="windowText" lastClr="000000"/>
      </a:dk1>
      <a:lt1>
        <a:sysClr val="window" lastClr="FFFFFF"/>
      </a:lt1>
      <a:dk2>
        <a:srgbClr val="004065"/>
      </a:dk2>
      <a:lt2>
        <a:srgbClr val="C8B18B"/>
      </a:lt2>
      <a:accent1>
        <a:srgbClr val="0096D6"/>
      </a:accent1>
      <a:accent2>
        <a:srgbClr val="FFC82E"/>
      </a:accent2>
      <a:accent3>
        <a:srgbClr val="008367"/>
      </a:accent3>
      <a:accent4>
        <a:srgbClr val="7AC143"/>
      </a:accent4>
      <a:accent5>
        <a:srgbClr val="A55121"/>
      </a:accent5>
      <a:accent6>
        <a:srgbClr val="E31937"/>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No Columns">
  <a:themeElements>
    <a:clrScheme name="GW color scheme">
      <a:dk1>
        <a:sysClr val="windowText" lastClr="000000"/>
      </a:dk1>
      <a:lt1>
        <a:sysClr val="window" lastClr="FFFFFF"/>
      </a:lt1>
      <a:dk2>
        <a:srgbClr val="004065"/>
      </a:dk2>
      <a:lt2>
        <a:srgbClr val="C8B18B"/>
      </a:lt2>
      <a:accent1>
        <a:srgbClr val="0096D6"/>
      </a:accent1>
      <a:accent2>
        <a:srgbClr val="FFC82E"/>
      </a:accent2>
      <a:accent3>
        <a:srgbClr val="008367"/>
      </a:accent3>
      <a:accent4>
        <a:srgbClr val="7AC143"/>
      </a:accent4>
      <a:accent5>
        <a:srgbClr val="A55121"/>
      </a:accent5>
      <a:accent6>
        <a:srgbClr val="E31937"/>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Research-Posters_48x72_1</Template>
  <TotalTime>1621</TotalTime>
  <Words>0</Words>
  <Application>Microsoft Macintosh PowerPoint</Application>
  <PresentationFormat>Custom</PresentationFormat>
  <Paragraphs>0</Paragraphs>
  <Slides>4</Slides>
  <Notes>0</Notes>
  <HiddenSlides>0</HiddenSlides>
  <MMClips>0</MMClips>
  <ScaleCrop>false</ScaleCrop>
  <HeadingPairs>
    <vt:vector size="4" baseType="variant">
      <vt:variant>
        <vt:lpstr>Theme</vt:lpstr>
      </vt:variant>
      <vt:variant>
        <vt:i4>3</vt:i4>
      </vt:variant>
      <vt:variant>
        <vt:lpstr>Slide Titles</vt:lpstr>
      </vt:variant>
      <vt:variant>
        <vt:i4>4</vt:i4>
      </vt:variant>
    </vt:vector>
  </HeadingPairs>
  <TitlesOfParts>
    <vt:vector size="7" baseType="lpstr">
      <vt:lpstr>Four Columns</vt:lpstr>
      <vt:lpstr>Three Columns - Xtra Wide Middle</vt:lpstr>
      <vt:lpstr>No Columns</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Template_48x96.pptx</dc:title>
  <dc:creator>Research-Posters.com</dc:creator>
  <dc:description>Poster template provided by Research-Posters.com</dc:description>
  <cp:lastModifiedBy>Laura Larrimore</cp:lastModifiedBy>
  <cp:revision>27</cp:revision>
  <dcterms:created xsi:type="dcterms:W3CDTF">2012-03-30T21:22:18Z</dcterms:created>
  <dcterms:modified xsi:type="dcterms:W3CDTF">2013-02-20T19:37:59Z</dcterms:modified>
</cp:coreProperties>
</file>