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3" r:id="rId4"/>
  </p:sldIdLst>
  <p:sldSz cx="11704638" cy="65833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65"/>
    <a:srgbClr val="C8B18B"/>
    <a:srgbClr val="009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480"/>
      </p:cViewPr>
      <p:guideLst>
        <p:guide orient="horz" pos="2074"/>
        <p:guide pos="36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3520" y="1536114"/>
            <a:ext cx="7162799" cy="1450767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Featuring: Event Speaker, Title &amp; Organization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EED1-2616-43AF-ACA6-E444E44ACD4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C360-79BE-4CD0-8F7E-FDD6755044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501481"/>
            <a:ext cx="11704638" cy="1081882"/>
          </a:xfrm>
          <a:prstGeom prst="rect">
            <a:avLst/>
          </a:prstGeom>
          <a:solidFill>
            <a:srgbClr val="009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519" y="5674835"/>
            <a:ext cx="2514600" cy="8172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9481" y="3218529"/>
            <a:ext cx="8522208" cy="1444752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13520" y="263640"/>
            <a:ext cx="7162799" cy="1097227"/>
          </a:xfrm>
        </p:spPr>
        <p:txBody>
          <a:bodyPr/>
          <a:lstStyle>
            <a:lvl1pPr algn="l">
              <a:defRPr b="1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Event 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90513" y="3367087"/>
            <a:ext cx="6171406" cy="12199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Event Date | Time | Location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290513" y="5675313"/>
            <a:ext cx="6934200" cy="815975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Name of event host/sponsor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7757319" y="243681"/>
            <a:ext cx="3505200" cy="4572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473637"/>
            <a:ext cx="5171581" cy="61414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232" y="2087779"/>
            <a:ext cx="5171581" cy="3261302"/>
          </a:xfrm>
        </p:spPr>
        <p:txBody>
          <a:bodyPr/>
          <a:lstStyle>
            <a:lvl1pPr>
              <a:defRPr sz="2400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5794" y="1473637"/>
            <a:ext cx="5173613" cy="61414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5794" y="2087779"/>
            <a:ext cx="5173613" cy="3261302"/>
          </a:xfrm>
        </p:spPr>
        <p:txBody>
          <a:bodyPr/>
          <a:lstStyle>
            <a:lvl1pPr>
              <a:defRPr sz="2400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EED1-2616-43AF-ACA6-E444E44ACD4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C360-79BE-4CD0-8F7E-FDD6755044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501481"/>
            <a:ext cx="11704638" cy="1081882"/>
          </a:xfrm>
          <a:prstGeom prst="rect">
            <a:avLst/>
          </a:prstGeom>
          <a:solidFill>
            <a:srgbClr val="C8B1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319" y="5627211"/>
            <a:ext cx="2667000" cy="866775"/>
          </a:xfrm>
          <a:prstGeom prst="rect">
            <a:avLst/>
          </a:prstGeom>
        </p:spPr>
      </p:pic>
      <p:sp>
        <p:nvSpPr>
          <p:cNvPr id="13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518319" y="5678011"/>
            <a:ext cx="6934200" cy="815975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Name of event or announcement host/sponsor</a:t>
            </a:r>
          </a:p>
        </p:txBody>
      </p:sp>
    </p:spTree>
    <p:extLst>
      <p:ext uri="{BB962C8B-B14F-4D97-AF65-F5344CB8AC3E}">
        <p14:creationId xmlns:p14="http://schemas.microsoft.com/office/powerpoint/2010/main" val="169868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EED1-2616-43AF-ACA6-E444E44ACD4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C360-79BE-4CD0-8F7E-FDD6755044A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" y="0"/>
            <a:ext cx="11703756" cy="65833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719" y="396081"/>
            <a:ext cx="2667000" cy="866775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595019" y="3291680"/>
            <a:ext cx="6934200" cy="3124200"/>
          </a:xfrm>
          <a:solidFill>
            <a:schemeClr val="bg1">
              <a:alpha val="65000"/>
            </a:schemeClr>
          </a:solidFill>
        </p:spPr>
        <p:txBody>
          <a:bodyPr/>
          <a:lstStyle>
            <a:lvl1pPr>
              <a:defRPr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556919" y="2148681"/>
            <a:ext cx="6921500" cy="990600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3600" b="1" baseline="0">
                <a:solidFill>
                  <a:srgbClr val="0040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enter title</a:t>
            </a:r>
          </a:p>
        </p:txBody>
      </p:sp>
    </p:spTree>
    <p:extLst>
      <p:ext uri="{BB962C8B-B14F-4D97-AF65-F5344CB8AC3E}">
        <p14:creationId xmlns:p14="http://schemas.microsoft.com/office/powerpoint/2010/main" val="182211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5232" y="263640"/>
            <a:ext cx="10534174" cy="1097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536119"/>
            <a:ext cx="10534174" cy="4344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232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EED1-2616-43AF-ACA6-E444E44ACD4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9085" y="6101803"/>
            <a:ext cx="3706469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24" y="6101803"/>
            <a:ext cx="2731082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FC360-79BE-4CD0-8F7E-FDD675504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6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24941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9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5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The George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Sheehan, Ciara P</dc:creator>
  <cp:lastModifiedBy>Sheehan, Ciara P</cp:lastModifiedBy>
  <cp:revision>10</cp:revision>
  <dcterms:created xsi:type="dcterms:W3CDTF">2014-10-30T17:37:06Z</dcterms:created>
  <dcterms:modified xsi:type="dcterms:W3CDTF">2015-01-09T20:03:22Z</dcterms:modified>
</cp:coreProperties>
</file>