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2" y="-12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153" y="228601"/>
            <a:ext cx="6108647" cy="1752600"/>
          </a:xfrm>
        </p:spPr>
        <p:txBody>
          <a:bodyPr/>
          <a:lstStyle>
            <a:lvl1pPr algn="l">
              <a:defRPr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1496"/>
            <a:ext cx="7772400" cy="1136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5" y="2209800"/>
            <a:ext cx="6352032" cy="133197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362200"/>
            <a:ext cx="5105400" cy="9906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| Time | Location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4800" y="4495800"/>
            <a:ext cx="3581400" cy="350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0" y="4495800"/>
            <a:ext cx="3352800" cy="20574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Guest Speaker Name, Title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RSVP Email or Link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9144000"/>
            <a:ext cx="4419600" cy="6858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Host/Sponsor Name/Department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6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Event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187439"/>
          </a:xfrm>
        </p:spPr>
        <p:txBody>
          <a:bodyPr/>
          <a:lstStyle>
            <a:lvl1pPr>
              <a:defRPr sz="28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187439"/>
          </a:xfrm>
        </p:spPr>
        <p:txBody>
          <a:bodyPr/>
          <a:lstStyle>
            <a:lvl1pPr>
              <a:defRPr sz="28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5400"/>
            <a:ext cx="7772400" cy="1136904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9144000"/>
            <a:ext cx="4343400" cy="6858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40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Host/Sponsor Name/Department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1000" y="2057400"/>
            <a:ext cx="7010400" cy="0"/>
          </a:xfrm>
          <a:prstGeom prst="line">
            <a:avLst/>
          </a:prstGeom>
          <a:ln w="25400">
            <a:solidFill>
              <a:srgbClr val="004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9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8B2E-ECBA-4A85-9522-9600D3CD6A4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C401-0F79-49D4-898F-4015F123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4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Sheehan, Ciara P</dc:creator>
  <cp:lastModifiedBy>Sheehan, Ciara P</cp:lastModifiedBy>
  <cp:revision>7</cp:revision>
  <dcterms:created xsi:type="dcterms:W3CDTF">2014-10-31T14:29:56Z</dcterms:created>
  <dcterms:modified xsi:type="dcterms:W3CDTF">2014-10-31T20:28:29Z</dcterms:modified>
</cp:coreProperties>
</file>