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0" r:id="rId2"/>
  </p:sldMasterIdLst>
  <p:sldIdLst>
    <p:sldId id="259" r:id="rId3"/>
    <p:sldId id="260" r:id="rId4"/>
    <p:sldId id="261" r:id="rId5"/>
    <p:sldId id="262" r:id="rId6"/>
    <p:sldId id="266" r:id="rId7"/>
    <p:sldId id="25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hotos-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4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stc-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hotos-pp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1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bgbuffone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815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ken SPH H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54864" y="0"/>
            <a:ext cx="9262872" cy="553719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7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43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4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7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74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5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General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0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V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8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stc-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7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hotos-pp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8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bgblueone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5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146550" y="2887663"/>
            <a:ext cx="858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endParaRPr lang="en-US" sz="5400">
              <a:solidFill>
                <a:srgbClr val="DBA455"/>
              </a:solidFill>
              <a:latin typeface="Wingding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17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3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18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84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82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PT-General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genbuffba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VC-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-General1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0D180B-0554-7143-BE94-51A220C66786}" type="datetime1">
              <a:rPr lang="en-US"/>
              <a:pPr>
                <a:defRPr/>
              </a:pPr>
              <a:t>3/13/14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5384DF-3CC5-CF4E-9FE1-5084770CC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PPT-General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PPT-General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8" y="5761370"/>
            <a:ext cx="2119470" cy="688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411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776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187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508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defRPr sz="1600"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-General1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PT-General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5" y="5840346"/>
            <a:ext cx="1925409" cy="6257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37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63" y="601663"/>
            <a:ext cx="4300537" cy="2305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363" y="3136900"/>
            <a:ext cx="4300537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3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PHHS_GW_Photography_Campus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SPHHS_GW_Photography_Campus.potx</Template>
  <TotalTime>1196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SPHHS_GW_Photography_Campus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Laura Larrimore</cp:lastModifiedBy>
  <cp:revision>5</cp:revision>
  <dcterms:created xsi:type="dcterms:W3CDTF">2013-01-14T20:12:21Z</dcterms:created>
  <dcterms:modified xsi:type="dcterms:W3CDTF">2014-03-14T13:16:55Z</dcterms:modified>
</cp:coreProperties>
</file>