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 id="2147483663" r:id="rId2"/>
    <p:sldMasterId id="2147483665" r:id="rId3"/>
  </p:sldMasterIdLst>
  <p:handoutMasterIdLst>
    <p:handoutMasterId r:id="rId8"/>
  </p:handoutMasterIdLst>
  <p:sldIdLst>
    <p:sldId id="257" r:id="rId4"/>
    <p:sldId id="258" r:id="rId5"/>
    <p:sldId id="259" r:id="rId6"/>
    <p:sldId id="260" r:id="rId7"/>
  </p:sldIdLst>
  <p:sldSz cx="51206400" cy="51206400"/>
  <p:notesSz cx="6858000" cy="9144000"/>
  <p:defaultTextStyle>
    <a:defPPr>
      <a:defRPr lang="en-US"/>
    </a:defPPr>
    <a:lvl1pPr marL="0" algn="l" defTabSz="6502031" rtl="0" eaLnBrk="1" latinLnBrk="0" hangingPunct="1">
      <a:defRPr sz="12900" kern="1200">
        <a:solidFill>
          <a:schemeClr val="tx1"/>
        </a:solidFill>
        <a:latin typeface="+mn-lt"/>
        <a:ea typeface="+mn-ea"/>
        <a:cs typeface="+mn-cs"/>
      </a:defRPr>
    </a:lvl1pPr>
    <a:lvl2pPr marL="3251016" algn="l" defTabSz="6502031" rtl="0" eaLnBrk="1" latinLnBrk="0" hangingPunct="1">
      <a:defRPr sz="12900" kern="1200">
        <a:solidFill>
          <a:schemeClr val="tx1"/>
        </a:solidFill>
        <a:latin typeface="+mn-lt"/>
        <a:ea typeface="+mn-ea"/>
        <a:cs typeface="+mn-cs"/>
      </a:defRPr>
    </a:lvl2pPr>
    <a:lvl3pPr marL="6502031" algn="l" defTabSz="6502031" rtl="0" eaLnBrk="1" latinLnBrk="0" hangingPunct="1">
      <a:defRPr sz="12900" kern="1200">
        <a:solidFill>
          <a:schemeClr val="tx1"/>
        </a:solidFill>
        <a:latin typeface="+mn-lt"/>
        <a:ea typeface="+mn-ea"/>
        <a:cs typeface="+mn-cs"/>
      </a:defRPr>
    </a:lvl3pPr>
    <a:lvl4pPr marL="9753049" algn="l" defTabSz="6502031" rtl="0" eaLnBrk="1" latinLnBrk="0" hangingPunct="1">
      <a:defRPr sz="12900" kern="1200">
        <a:solidFill>
          <a:schemeClr val="tx1"/>
        </a:solidFill>
        <a:latin typeface="+mn-lt"/>
        <a:ea typeface="+mn-ea"/>
        <a:cs typeface="+mn-cs"/>
      </a:defRPr>
    </a:lvl4pPr>
    <a:lvl5pPr marL="13004065" algn="l" defTabSz="6502031" rtl="0" eaLnBrk="1" latinLnBrk="0" hangingPunct="1">
      <a:defRPr sz="12900" kern="1200">
        <a:solidFill>
          <a:schemeClr val="tx1"/>
        </a:solidFill>
        <a:latin typeface="+mn-lt"/>
        <a:ea typeface="+mn-ea"/>
        <a:cs typeface="+mn-cs"/>
      </a:defRPr>
    </a:lvl5pPr>
    <a:lvl6pPr marL="16255081" algn="l" defTabSz="6502031" rtl="0" eaLnBrk="1" latinLnBrk="0" hangingPunct="1">
      <a:defRPr sz="12900" kern="1200">
        <a:solidFill>
          <a:schemeClr val="tx1"/>
        </a:solidFill>
        <a:latin typeface="+mn-lt"/>
        <a:ea typeface="+mn-ea"/>
        <a:cs typeface="+mn-cs"/>
      </a:defRPr>
    </a:lvl6pPr>
    <a:lvl7pPr marL="19506097" algn="l" defTabSz="6502031" rtl="0" eaLnBrk="1" latinLnBrk="0" hangingPunct="1">
      <a:defRPr sz="12900" kern="1200">
        <a:solidFill>
          <a:schemeClr val="tx1"/>
        </a:solidFill>
        <a:latin typeface="+mn-lt"/>
        <a:ea typeface="+mn-ea"/>
        <a:cs typeface="+mn-cs"/>
      </a:defRPr>
    </a:lvl7pPr>
    <a:lvl8pPr marL="22757112" algn="l" defTabSz="6502031" rtl="0" eaLnBrk="1" latinLnBrk="0" hangingPunct="1">
      <a:defRPr sz="12900" kern="1200">
        <a:solidFill>
          <a:schemeClr val="tx1"/>
        </a:solidFill>
        <a:latin typeface="+mn-lt"/>
        <a:ea typeface="+mn-ea"/>
        <a:cs typeface="+mn-cs"/>
      </a:defRPr>
    </a:lvl8pPr>
    <a:lvl9pPr marL="26008130" algn="l" defTabSz="6502031" rtl="0" eaLnBrk="1" latinLnBrk="0" hangingPunct="1">
      <a:defRPr sz="1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7903" autoAdjust="0"/>
    <p:restoredTop sz="94563" autoAdjust="0"/>
  </p:normalViewPr>
  <p:slideViewPr>
    <p:cSldViewPr>
      <p:cViewPr varScale="1">
        <p:scale>
          <a:sx n="11" d="100"/>
          <a:sy n="11" d="100"/>
        </p:scale>
        <p:origin x="-1624" y="-240"/>
      </p:cViewPr>
      <p:guideLst>
        <p:guide orient="horz" pos="16128"/>
        <p:guide pos="1612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3300"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4D369A-44D2-419F-A4FC-7456E28B6F87}" type="datetimeFigureOut">
              <a:rPr lang="en-US" smtClean="0"/>
              <a:t>9/25/13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B63B0B-836F-4C7D-A0B5-05A14C971B8F}" type="slidenum">
              <a:rPr lang="en-US" smtClean="0"/>
              <a:t>‹#›</a:t>
            </a:fld>
            <a:endParaRPr lang="en-US"/>
          </a:p>
        </p:txBody>
      </p:sp>
    </p:spTree>
    <p:extLst>
      <p:ext uri="{BB962C8B-B14F-4D97-AF65-F5344CB8AC3E}">
        <p14:creationId xmlns:p14="http://schemas.microsoft.com/office/powerpoint/2010/main" val="17253855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our Columns">
    <p:spTree>
      <p:nvGrpSpPr>
        <p:cNvPr id="1" name=""/>
        <p:cNvGrpSpPr/>
        <p:nvPr/>
      </p:nvGrpSpPr>
      <p:grpSpPr>
        <a:xfrm>
          <a:off x="0" y="0"/>
          <a:ext cx="0" cy="0"/>
          <a:chOff x="0" y="0"/>
          <a:chExt cx="0" cy="0"/>
        </a:xfrm>
      </p:grpSpPr>
      <p:sp>
        <p:nvSpPr>
          <p:cNvPr id="8" name="Text Placeholder 3"/>
          <p:cNvSpPr>
            <a:spLocks noGrp="1"/>
          </p:cNvSpPr>
          <p:nvPr>
            <p:ph type="body" sz="quarter" idx="10" hasCustomPrompt="1"/>
          </p:nvPr>
        </p:nvSpPr>
        <p:spPr>
          <a:xfrm>
            <a:off x="426720" y="9748347"/>
            <a:ext cx="12090400" cy="1222245"/>
          </a:xfrm>
          <a:prstGeom prst="rect">
            <a:avLst/>
          </a:prstGeom>
        </p:spPr>
        <p:txBody>
          <a:bodyPr wrap="square" lIns="338512" tIns="338512" rIns="338512" bIns="338512">
            <a:spAutoFit/>
          </a:bodyPr>
          <a:lstStyle>
            <a:lvl1pPr marL="0" indent="0">
              <a:buNone/>
              <a:defRPr sz="350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Type in or paste your text here</a:t>
            </a:r>
            <a:endParaRPr lang="en-US" dirty="0"/>
          </a:p>
        </p:txBody>
      </p:sp>
      <p:sp>
        <p:nvSpPr>
          <p:cNvPr id="9" name="Text Placeholder 5"/>
          <p:cNvSpPr>
            <a:spLocks noGrp="1"/>
          </p:cNvSpPr>
          <p:nvPr>
            <p:ph type="body" sz="quarter" idx="11" hasCustomPrompt="1"/>
          </p:nvPr>
        </p:nvSpPr>
        <p:spPr>
          <a:xfrm>
            <a:off x="426720" y="8249759"/>
            <a:ext cx="12090400" cy="1135237"/>
          </a:xfrm>
          <a:prstGeom prst="rect">
            <a:avLst/>
          </a:prstGeom>
          <a:solidFill>
            <a:schemeClr val="accent1"/>
          </a:solidFill>
        </p:spPr>
        <p:txBody>
          <a:bodyPr lIns="135409" tIns="135409" rIns="135409" bIns="135409" anchor="ctr" anchorCtr="0">
            <a:spAutoFit/>
          </a:bodyPr>
          <a:lstStyle>
            <a:lvl1pPr algn="ctr">
              <a:buNone/>
              <a:defRPr sz="5600" b="1" baseline="0">
                <a:solidFill>
                  <a:schemeClr val="bg1"/>
                </a:solidFill>
                <a:latin typeface="Avenir Medium"/>
                <a:cs typeface="Avenir Medium"/>
              </a:defRPr>
            </a:lvl1pPr>
          </a:lstStyle>
          <a:p>
            <a:pPr lvl="0"/>
            <a:r>
              <a:rPr lang="en-US" dirty="0" smtClean="0"/>
              <a:t>(click to edit) INTRO / ABSTRACT</a:t>
            </a:r>
            <a:endParaRPr lang="en-US" dirty="0"/>
          </a:p>
        </p:txBody>
      </p:sp>
      <p:sp>
        <p:nvSpPr>
          <p:cNvPr id="12" name="Text Placeholder 5"/>
          <p:cNvSpPr>
            <a:spLocks noGrp="1"/>
          </p:cNvSpPr>
          <p:nvPr>
            <p:ph type="body" sz="quarter" idx="20" hasCustomPrompt="1"/>
          </p:nvPr>
        </p:nvSpPr>
        <p:spPr>
          <a:xfrm>
            <a:off x="426720" y="22398738"/>
            <a:ext cx="12090400" cy="1135237"/>
          </a:xfrm>
          <a:prstGeom prst="rect">
            <a:avLst/>
          </a:prstGeom>
          <a:solidFill>
            <a:schemeClr val="accent1"/>
          </a:solidFill>
        </p:spPr>
        <p:txBody>
          <a:bodyPr wrap="square" lIns="135409" tIns="135409" rIns="135409" bIns="13540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OBJECTIVES</a:t>
            </a:r>
            <a:endParaRPr lang="en-US" dirty="0"/>
          </a:p>
        </p:txBody>
      </p:sp>
      <p:sp>
        <p:nvSpPr>
          <p:cNvPr id="13" name="Text Placeholder 3"/>
          <p:cNvSpPr>
            <a:spLocks noGrp="1"/>
          </p:cNvSpPr>
          <p:nvPr>
            <p:ph type="body" sz="quarter" idx="21" hasCustomPrompt="1"/>
          </p:nvPr>
        </p:nvSpPr>
        <p:spPr>
          <a:xfrm>
            <a:off x="13185648" y="9748347"/>
            <a:ext cx="12090400" cy="1222245"/>
          </a:xfrm>
          <a:prstGeom prst="rect">
            <a:avLst/>
          </a:prstGeom>
        </p:spPr>
        <p:txBody>
          <a:bodyPr wrap="square" lIns="338512" tIns="338512" rIns="338512" bIns="338512">
            <a:spAutoFit/>
          </a:bodyPr>
          <a:lstStyle>
            <a:lvl1pPr marL="0" indent="0">
              <a:buNone/>
              <a:defRPr sz="350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Type in or paste your text here</a:t>
            </a:r>
            <a:endParaRPr lang="en-US" dirty="0"/>
          </a:p>
        </p:txBody>
      </p:sp>
      <p:sp>
        <p:nvSpPr>
          <p:cNvPr id="14" name="Text Placeholder 5"/>
          <p:cNvSpPr>
            <a:spLocks noGrp="1"/>
          </p:cNvSpPr>
          <p:nvPr>
            <p:ph type="body" sz="quarter" idx="22" hasCustomPrompt="1"/>
          </p:nvPr>
        </p:nvSpPr>
        <p:spPr>
          <a:xfrm>
            <a:off x="13185648" y="8249759"/>
            <a:ext cx="12090400" cy="1135237"/>
          </a:xfrm>
          <a:prstGeom prst="rect">
            <a:avLst/>
          </a:prstGeom>
          <a:solidFill>
            <a:schemeClr val="accent1"/>
          </a:solidFill>
        </p:spPr>
        <p:txBody>
          <a:bodyPr lIns="135409" tIns="135409" rIns="135409" bIns="13540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METHODS</a:t>
            </a:r>
            <a:endParaRPr lang="en-US" dirty="0"/>
          </a:p>
        </p:txBody>
      </p:sp>
      <p:sp>
        <p:nvSpPr>
          <p:cNvPr id="15" name="Text Placeholder 3"/>
          <p:cNvSpPr>
            <a:spLocks noGrp="1"/>
          </p:cNvSpPr>
          <p:nvPr>
            <p:ph type="body" sz="quarter" idx="23" hasCustomPrompt="1"/>
          </p:nvPr>
        </p:nvSpPr>
        <p:spPr>
          <a:xfrm>
            <a:off x="25930352" y="9748347"/>
            <a:ext cx="12090400" cy="1222245"/>
          </a:xfrm>
          <a:prstGeom prst="rect">
            <a:avLst/>
          </a:prstGeom>
        </p:spPr>
        <p:txBody>
          <a:bodyPr wrap="square" lIns="338512" tIns="338512" rIns="338512" bIns="338512">
            <a:spAutoFit/>
          </a:bodyPr>
          <a:lstStyle>
            <a:lvl1pPr marL="0" indent="0">
              <a:buNone/>
              <a:defRPr sz="350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Type in or paste your text here</a:t>
            </a:r>
            <a:endParaRPr lang="en-US" dirty="0"/>
          </a:p>
        </p:txBody>
      </p:sp>
      <p:sp>
        <p:nvSpPr>
          <p:cNvPr id="16" name="Text Placeholder 5"/>
          <p:cNvSpPr>
            <a:spLocks noGrp="1"/>
          </p:cNvSpPr>
          <p:nvPr>
            <p:ph type="body" sz="quarter" idx="24" hasCustomPrompt="1"/>
          </p:nvPr>
        </p:nvSpPr>
        <p:spPr>
          <a:xfrm>
            <a:off x="25930352" y="8249759"/>
            <a:ext cx="12090400" cy="1135237"/>
          </a:xfrm>
          <a:prstGeom prst="rect">
            <a:avLst/>
          </a:prstGeom>
          <a:solidFill>
            <a:schemeClr val="accent1"/>
          </a:solidFill>
        </p:spPr>
        <p:txBody>
          <a:bodyPr lIns="135409" tIns="135409" rIns="135409" bIns="13540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RESULTS</a:t>
            </a:r>
            <a:endParaRPr lang="en-US" dirty="0"/>
          </a:p>
        </p:txBody>
      </p:sp>
      <p:sp>
        <p:nvSpPr>
          <p:cNvPr id="17" name="Text Placeholder 5"/>
          <p:cNvSpPr>
            <a:spLocks noGrp="1"/>
          </p:cNvSpPr>
          <p:nvPr>
            <p:ph type="body" sz="quarter" idx="25" hasCustomPrompt="1"/>
          </p:nvPr>
        </p:nvSpPr>
        <p:spPr>
          <a:xfrm>
            <a:off x="38689280" y="8249759"/>
            <a:ext cx="12090400" cy="1135237"/>
          </a:xfrm>
          <a:prstGeom prst="rect">
            <a:avLst/>
          </a:prstGeom>
          <a:solidFill>
            <a:schemeClr val="accent1"/>
          </a:solidFill>
        </p:spPr>
        <p:txBody>
          <a:bodyPr wrap="square" lIns="135409" tIns="135409" rIns="135409" bIns="13540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CONCLUSIONS</a:t>
            </a:r>
            <a:endParaRPr lang="en-US" dirty="0"/>
          </a:p>
        </p:txBody>
      </p:sp>
      <p:sp>
        <p:nvSpPr>
          <p:cNvPr id="18" name="Text Placeholder 3"/>
          <p:cNvSpPr>
            <a:spLocks noGrp="1"/>
          </p:cNvSpPr>
          <p:nvPr>
            <p:ph type="body" sz="quarter" idx="26" hasCustomPrompt="1"/>
          </p:nvPr>
        </p:nvSpPr>
        <p:spPr>
          <a:xfrm>
            <a:off x="38689280" y="9748347"/>
            <a:ext cx="12090400" cy="1222245"/>
          </a:xfrm>
          <a:prstGeom prst="rect">
            <a:avLst/>
          </a:prstGeom>
        </p:spPr>
        <p:txBody>
          <a:bodyPr wrap="square" lIns="338512" tIns="338512" rIns="338512" bIns="338512">
            <a:spAutoFit/>
          </a:bodyPr>
          <a:lstStyle>
            <a:lvl1pPr marL="0" indent="0">
              <a:buNone/>
              <a:defRPr sz="350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Type in or paste your text here</a:t>
            </a:r>
            <a:endParaRPr lang="en-US" dirty="0"/>
          </a:p>
        </p:txBody>
      </p:sp>
      <p:sp>
        <p:nvSpPr>
          <p:cNvPr id="19" name="Text Placeholder 5"/>
          <p:cNvSpPr>
            <a:spLocks noGrp="1"/>
          </p:cNvSpPr>
          <p:nvPr>
            <p:ph type="body" sz="quarter" idx="27" hasCustomPrompt="1"/>
          </p:nvPr>
        </p:nvSpPr>
        <p:spPr>
          <a:xfrm>
            <a:off x="38689280" y="22492421"/>
            <a:ext cx="12090400" cy="1135237"/>
          </a:xfrm>
          <a:prstGeom prst="rect">
            <a:avLst/>
          </a:prstGeom>
          <a:solidFill>
            <a:schemeClr val="accent1"/>
          </a:solidFill>
        </p:spPr>
        <p:txBody>
          <a:bodyPr wrap="square" lIns="135409" tIns="135409" rIns="135409" bIns="13540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REFERENCES</a:t>
            </a:r>
            <a:endParaRPr lang="en-US" dirty="0"/>
          </a:p>
        </p:txBody>
      </p:sp>
      <p:sp>
        <p:nvSpPr>
          <p:cNvPr id="20" name="Text Placeholder 3"/>
          <p:cNvSpPr>
            <a:spLocks noGrp="1"/>
          </p:cNvSpPr>
          <p:nvPr>
            <p:ph type="body" sz="quarter" idx="28" hasCustomPrompt="1"/>
          </p:nvPr>
        </p:nvSpPr>
        <p:spPr>
          <a:xfrm>
            <a:off x="38689280" y="24045859"/>
            <a:ext cx="12090400" cy="1222245"/>
          </a:xfrm>
          <a:prstGeom prst="rect">
            <a:avLst/>
          </a:prstGeom>
        </p:spPr>
        <p:txBody>
          <a:bodyPr wrap="square" lIns="338512" tIns="338512" rIns="338512" bIns="338512">
            <a:spAutoFit/>
          </a:bodyPr>
          <a:lstStyle>
            <a:lvl1pPr marL="0" indent="0">
              <a:buNone/>
              <a:defRPr sz="350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Type in or paste your text here</a:t>
            </a:r>
            <a:endParaRPr lang="en-US" dirty="0"/>
          </a:p>
        </p:txBody>
      </p:sp>
      <p:sp>
        <p:nvSpPr>
          <p:cNvPr id="21" name="Text Placeholder 5"/>
          <p:cNvSpPr>
            <a:spLocks noGrp="1"/>
          </p:cNvSpPr>
          <p:nvPr>
            <p:ph type="body" sz="quarter" idx="29" hasCustomPrompt="1"/>
          </p:nvPr>
        </p:nvSpPr>
        <p:spPr>
          <a:xfrm>
            <a:off x="38689280" y="40236119"/>
            <a:ext cx="12090400" cy="1135237"/>
          </a:xfrm>
          <a:prstGeom prst="rect">
            <a:avLst/>
          </a:prstGeom>
          <a:solidFill>
            <a:schemeClr val="accent1"/>
          </a:solidFill>
        </p:spPr>
        <p:txBody>
          <a:bodyPr wrap="square" lIns="135409" tIns="135409" rIns="135409" bIns="13540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CONTACT INFO</a:t>
            </a:r>
            <a:endParaRPr lang="en-US" dirty="0"/>
          </a:p>
        </p:txBody>
      </p:sp>
      <p:sp>
        <p:nvSpPr>
          <p:cNvPr id="22" name="Text Placeholder 3"/>
          <p:cNvSpPr>
            <a:spLocks noGrp="1"/>
          </p:cNvSpPr>
          <p:nvPr>
            <p:ph type="body" sz="quarter" idx="30" hasCustomPrompt="1"/>
          </p:nvPr>
        </p:nvSpPr>
        <p:spPr>
          <a:xfrm>
            <a:off x="38689280" y="41538987"/>
            <a:ext cx="12090400" cy="1222245"/>
          </a:xfrm>
          <a:prstGeom prst="rect">
            <a:avLst/>
          </a:prstGeom>
        </p:spPr>
        <p:txBody>
          <a:bodyPr wrap="square" lIns="338512" tIns="338512" rIns="338512" bIns="338512">
            <a:spAutoFit/>
          </a:bodyPr>
          <a:lstStyle>
            <a:lvl1pPr marL="0" indent="0">
              <a:buNone/>
              <a:defRPr sz="350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Type in or paste your text here</a:t>
            </a:r>
            <a:endParaRPr lang="en-US" dirty="0"/>
          </a:p>
        </p:txBody>
      </p:sp>
      <p:sp>
        <p:nvSpPr>
          <p:cNvPr id="23" name="Text Placeholder 3"/>
          <p:cNvSpPr>
            <a:spLocks noGrp="1"/>
          </p:cNvSpPr>
          <p:nvPr>
            <p:ph type="body" sz="quarter" idx="96" hasCustomPrompt="1"/>
          </p:nvPr>
        </p:nvSpPr>
        <p:spPr>
          <a:xfrm>
            <a:off x="426720" y="23830107"/>
            <a:ext cx="12090400" cy="1222245"/>
          </a:xfrm>
          <a:prstGeom prst="rect">
            <a:avLst/>
          </a:prstGeom>
        </p:spPr>
        <p:txBody>
          <a:bodyPr wrap="square" lIns="338512" tIns="338512" rIns="338512" bIns="338512">
            <a:spAutoFit/>
          </a:bodyPr>
          <a:lstStyle>
            <a:lvl1pPr marL="0" indent="0">
              <a:buNone/>
              <a:defRPr sz="350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Type in or paste your text here</a:t>
            </a:r>
            <a:endParaRPr lang="en-US" dirty="0"/>
          </a:p>
        </p:txBody>
      </p:sp>
      <p:sp>
        <p:nvSpPr>
          <p:cNvPr id="24" name="Text Placeholder 3"/>
          <p:cNvSpPr>
            <a:spLocks noGrp="1"/>
          </p:cNvSpPr>
          <p:nvPr>
            <p:ph type="body" sz="quarter" idx="116"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25" name="Picture Placeholder 13"/>
          <p:cNvSpPr>
            <a:spLocks noGrp="1"/>
          </p:cNvSpPr>
          <p:nvPr>
            <p:ph type="pic" sz="quarter" idx="135"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26" name="Text Placeholder 5"/>
          <p:cNvSpPr>
            <a:spLocks noGrp="1"/>
          </p:cNvSpPr>
          <p:nvPr>
            <p:ph type="body" sz="quarter" idx="147"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29" name="Text Placeholder 5"/>
          <p:cNvSpPr>
            <a:spLocks noGrp="1"/>
          </p:cNvSpPr>
          <p:nvPr>
            <p:ph type="body" sz="quarter" idx="152"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0" name="Text Placeholder 5"/>
          <p:cNvSpPr>
            <a:spLocks noGrp="1"/>
          </p:cNvSpPr>
          <p:nvPr>
            <p:ph type="body" sz="quarter" idx="153"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1" name="Text Placeholder 5"/>
          <p:cNvSpPr>
            <a:spLocks noGrp="1"/>
          </p:cNvSpPr>
          <p:nvPr>
            <p:ph type="body" sz="quarter" idx="154"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2" name="Text Placeholder 5"/>
          <p:cNvSpPr>
            <a:spLocks noGrp="1"/>
          </p:cNvSpPr>
          <p:nvPr>
            <p:ph type="body" sz="quarter" idx="155"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3" name="Text Placeholder 5"/>
          <p:cNvSpPr>
            <a:spLocks noGrp="1"/>
          </p:cNvSpPr>
          <p:nvPr>
            <p:ph type="body" sz="quarter" idx="156"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4" name="Text Placeholder 5"/>
          <p:cNvSpPr>
            <a:spLocks noGrp="1"/>
          </p:cNvSpPr>
          <p:nvPr>
            <p:ph type="body" sz="quarter" idx="157"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5" name="Text Placeholder 5"/>
          <p:cNvSpPr>
            <a:spLocks noGrp="1"/>
          </p:cNvSpPr>
          <p:nvPr>
            <p:ph type="body" sz="quarter" idx="158"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6" name="Text Placeholder 5"/>
          <p:cNvSpPr>
            <a:spLocks noGrp="1"/>
          </p:cNvSpPr>
          <p:nvPr>
            <p:ph type="body" sz="quarter" idx="159"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7" name="Text Placeholder 5"/>
          <p:cNvSpPr>
            <a:spLocks noGrp="1"/>
          </p:cNvSpPr>
          <p:nvPr>
            <p:ph type="body" sz="quarter" idx="160"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8" name="Text Placeholder 5"/>
          <p:cNvSpPr>
            <a:spLocks noGrp="1"/>
          </p:cNvSpPr>
          <p:nvPr>
            <p:ph type="body" sz="quarter" idx="161"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9" name="Text Placeholder 5"/>
          <p:cNvSpPr>
            <a:spLocks noGrp="1"/>
          </p:cNvSpPr>
          <p:nvPr>
            <p:ph type="body" sz="quarter" idx="162" hasCustomPrompt="1"/>
          </p:nvPr>
        </p:nvSpPr>
        <p:spPr>
          <a:xfrm>
            <a:off x="52039452" y="16751604"/>
            <a:ext cx="12090400" cy="1135237"/>
          </a:xfrm>
          <a:prstGeom prst="rect">
            <a:avLst/>
          </a:prstGeom>
          <a:solidFill>
            <a:schemeClr val="accent1"/>
          </a:solidFill>
        </p:spPr>
        <p:txBody>
          <a:bodyPr wrap="square" lIns="135409" tIns="135409" rIns="135409" bIns="13540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HEADER PLACEHOLDER</a:t>
            </a:r>
            <a:endParaRPr lang="en-US" dirty="0"/>
          </a:p>
        </p:txBody>
      </p:sp>
      <p:sp>
        <p:nvSpPr>
          <p:cNvPr id="40" name="Text Placeholder 3"/>
          <p:cNvSpPr>
            <a:spLocks noGrp="1"/>
          </p:cNvSpPr>
          <p:nvPr>
            <p:ph type="body" sz="quarter" idx="163"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41" name="Text Placeholder 3"/>
          <p:cNvSpPr>
            <a:spLocks noGrp="1"/>
          </p:cNvSpPr>
          <p:nvPr>
            <p:ph type="body" sz="quarter" idx="164"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42" name="Text Placeholder 3"/>
          <p:cNvSpPr>
            <a:spLocks noGrp="1"/>
          </p:cNvSpPr>
          <p:nvPr>
            <p:ph type="body" sz="quarter" idx="165"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43" name="Text Placeholder 3"/>
          <p:cNvSpPr>
            <a:spLocks noGrp="1"/>
          </p:cNvSpPr>
          <p:nvPr>
            <p:ph type="body" sz="quarter" idx="166"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44" name="Text Placeholder 3"/>
          <p:cNvSpPr>
            <a:spLocks noGrp="1"/>
          </p:cNvSpPr>
          <p:nvPr>
            <p:ph type="body" sz="quarter" idx="167"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45" name="Text Placeholder 3"/>
          <p:cNvSpPr>
            <a:spLocks noGrp="1"/>
          </p:cNvSpPr>
          <p:nvPr>
            <p:ph type="body" sz="quarter" idx="168"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46" name="Text Placeholder 3"/>
          <p:cNvSpPr>
            <a:spLocks noGrp="1"/>
          </p:cNvSpPr>
          <p:nvPr>
            <p:ph type="body" sz="quarter" idx="169"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47" name="Text Placeholder 3"/>
          <p:cNvSpPr>
            <a:spLocks noGrp="1"/>
          </p:cNvSpPr>
          <p:nvPr>
            <p:ph type="body" sz="quarter" idx="170"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48" name="Text Placeholder 3"/>
          <p:cNvSpPr>
            <a:spLocks noGrp="1"/>
          </p:cNvSpPr>
          <p:nvPr>
            <p:ph type="body" sz="quarter" idx="171"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49" name="Text Placeholder 3"/>
          <p:cNvSpPr>
            <a:spLocks noGrp="1"/>
          </p:cNvSpPr>
          <p:nvPr>
            <p:ph type="body" sz="quarter" idx="172"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50" name="Text Placeholder 3"/>
          <p:cNvSpPr>
            <a:spLocks noGrp="1"/>
          </p:cNvSpPr>
          <p:nvPr>
            <p:ph type="body" sz="quarter" idx="173"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51" name="Picture Placeholder 13"/>
          <p:cNvSpPr>
            <a:spLocks noGrp="1"/>
          </p:cNvSpPr>
          <p:nvPr>
            <p:ph type="pic" sz="quarter" idx="174"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52" name="Picture Placeholder 13"/>
          <p:cNvSpPr>
            <a:spLocks noGrp="1"/>
          </p:cNvSpPr>
          <p:nvPr>
            <p:ph type="pic" sz="quarter" idx="175"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53" name="Picture Placeholder 13"/>
          <p:cNvSpPr>
            <a:spLocks noGrp="1"/>
          </p:cNvSpPr>
          <p:nvPr>
            <p:ph type="pic" sz="quarter" idx="176"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54" name="Picture Placeholder 13"/>
          <p:cNvSpPr>
            <a:spLocks noGrp="1"/>
          </p:cNvSpPr>
          <p:nvPr>
            <p:ph type="pic" sz="quarter" idx="177"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55" name="Picture Placeholder 13"/>
          <p:cNvSpPr>
            <a:spLocks noGrp="1"/>
          </p:cNvSpPr>
          <p:nvPr>
            <p:ph type="pic" sz="quarter" idx="178"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56" name="Picture Placeholder 13"/>
          <p:cNvSpPr>
            <a:spLocks noGrp="1"/>
          </p:cNvSpPr>
          <p:nvPr>
            <p:ph type="pic" sz="quarter" idx="179"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57" name="Picture Placeholder 13"/>
          <p:cNvSpPr>
            <a:spLocks noGrp="1"/>
          </p:cNvSpPr>
          <p:nvPr>
            <p:ph type="pic" sz="quarter" idx="180"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58" name="Picture Placeholder 13"/>
          <p:cNvSpPr>
            <a:spLocks noGrp="1"/>
          </p:cNvSpPr>
          <p:nvPr>
            <p:ph type="pic" sz="quarter" idx="181"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59" name="Picture Placeholder 13"/>
          <p:cNvSpPr>
            <a:spLocks noGrp="1"/>
          </p:cNvSpPr>
          <p:nvPr>
            <p:ph type="pic" sz="quarter" idx="182"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65" name="Title 1"/>
          <p:cNvSpPr>
            <a:spLocks noGrp="1"/>
          </p:cNvSpPr>
          <p:nvPr>
            <p:ph type="title" hasCustomPrompt="1"/>
          </p:nvPr>
        </p:nvSpPr>
        <p:spPr>
          <a:xfrm>
            <a:off x="685812" y="711219"/>
            <a:ext cx="37344972" cy="2252133"/>
          </a:xfrm>
          <a:prstGeom prst="rect">
            <a:avLst/>
          </a:prstGeom>
        </p:spPr>
        <p:txBody>
          <a:bodyPr lIns="135339" tIns="67673" rIns="135339" bIns="67673" anchor="ctr" anchorCtr="0"/>
          <a:lstStyle>
            <a:lvl1pPr algn="l">
              <a:defRPr sz="13500" b="1">
                <a:latin typeface="Avenir Next Demi Bold"/>
                <a:cs typeface="Avenir Next Demi Bold"/>
              </a:defRPr>
            </a:lvl1pPr>
          </a:lstStyle>
          <a:p>
            <a:r>
              <a:rPr lang="en-US" dirty="0" smtClean="0"/>
              <a:t>Click here to add the poster title</a:t>
            </a:r>
            <a:endParaRPr lang="en-US" dirty="0"/>
          </a:p>
        </p:txBody>
      </p:sp>
      <p:sp>
        <p:nvSpPr>
          <p:cNvPr id="66" name="Text Placeholder 76"/>
          <p:cNvSpPr>
            <a:spLocks noGrp="1"/>
          </p:cNvSpPr>
          <p:nvPr>
            <p:ph type="body" sz="quarter" idx="150" hasCustomPrompt="1"/>
          </p:nvPr>
        </p:nvSpPr>
        <p:spPr>
          <a:xfrm>
            <a:off x="685800" y="4954693"/>
            <a:ext cx="37332131" cy="1991360"/>
          </a:xfrm>
          <a:prstGeom prst="rect">
            <a:avLst/>
          </a:prstGeom>
        </p:spPr>
        <p:txBody>
          <a:bodyPr lIns="135339" tIns="67679" rIns="135339" bIns="67679"/>
          <a:lstStyle>
            <a:lvl1pPr algn="l">
              <a:buFontTx/>
              <a:buNone/>
              <a:defRPr sz="8500">
                <a:solidFill>
                  <a:schemeClr val="bg1"/>
                </a:solidFill>
                <a:latin typeface="Avenir Next Regular"/>
                <a:cs typeface="Avenir Next Regular"/>
              </a:defRPr>
            </a:lvl1pPr>
            <a:lvl2pPr>
              <a:buFontTx/>
              <a:buNone/>
              <a:defRPr sz="10600"/>
            </a:lvl2pPr>
            <a:lvl3pPr>
              <a:buFontTx/>
              <a:buNone/>
              <a:defRPr sz="10600"/>
            </a:lvl3pPr>
            <a:lvl4pPr>
              <a:buFontTx/>
              <a:buNone/>
              <a:defRPr sz="10600"/>
            </a:lvl4pPr>
            <a:lvl5pPr>
              <a:buFontTx/>
              <a:buNone/>
              <a:defRPr sz="10600"/>
            </a:lvl5pPr>
          </a:lstStyle>
          <a:p>
            <a:pPr lvl="0"/>
            <a:r>
              <a:rPr lang="en-US" dirty="0" smtClean="0"/>
              <a:t>Click here to add authors</a:t>
            </a:r>
            <a:endParaRPr lang="en-US" dirty="0"/>
          </a:p>
        </p:txBody>
      </p:sp>
      <p:sp>
        <p:nvSpPr>
          <p:cNvPr id="67" name="Text Placeholder 76"/>
          <p:cNvSpPr>
            <a:spLocks noGrp="1"/>
          </p:cNvSpPr>
          <p:nvPr>
            <p:ph type="body" sz="quarter" idx="151" hasCustomPrompt="1"/>
          </p:nvPr>
        </p:nvSpPr>
        <p:spPr>
          <a:xfrm>
            <a:off x="685800" y="2963333"/>
            <a:ext cx="37332131" cy="1991360"/>
          </a:xfrm>
          <a:prstGeom prst="rect">
            <a:avLst/>
          </a:prstGeom>
        </p:spPr>
        <p:txBody>
          <a:bodyPr lIns="135339" tIns="67679" rIns="135339" bIns="67679"/>
          <a:lstStyle>
            <a:lvl1pPr algn="l">
              <a:buFontTx/>
              <a:buNone/>
              <a:defRPr sz="11400">
                <a:solidFill>
                  <a:schemeClr val="bg1"/>
                </a:solidFill>
                <a:latin typeface="Avenir Next Regular"/>
                <a:cs typeface="Avenir Next Regular"/>
              </a:defRPr>
            </a:lvl1pPr>
            <a:lvl2pPr>
              <a:buFontTx/>
              <a:buNone/>
              <a:defRPr sz="10600"/>
            </a:lvl2pPr>
            <a:lvl3pPr>
              <a:buFontTx/>
              <a:buNone/>
              <a:defRPr sz="10600"/>
            </a:lvl3pPr>
            <a:lvl4pPr>
              <a:buFontTx/>
              <a:buNone/>
              <a:defRPr sz="10600"/>
            </a:lvl4pPr>
            <a:lvl5pPr>
              <a:buFontTx/>
              <a:buNone/>
              <a:defRPr sz="10600"/>
            </a:lvl5pPr>
          </a:lstStyle>
          <a:p>
            <a:pPr lvl="0"/>
            <a:r>
              <a:rPr lang="en-US" dirty="0" smtClean="0"/>
              <a:t>Click here to add authors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ree Columns - Xtra Wide Middl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26720" y="9738860"/>
            <a:ext cx="120904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426720" y="8249757"/>
            <a:ext cx="12090400" cy="1135096"/>
          </a:xfrm>
          <a:prstGeom prst="rect">
            <a:avLst/>
          </a:prstGeom>
          <a:solidFill>
            <a:schemeClr val="accent1"/>
          </a:solidFill>
        </p:spPr>
        <p:txBody>
          <a:bodyPr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INTRO / ABSTRACT</a:t>
            </a:r>
            <a:endParaRPr lang="en-US" dirty="0"/>
          </a:p>
        </p:txBody>
      </p:sp>
      <p:sp>
        <p:nvSpPr>
          <p:cNvPr id="20" name="Text Placeholder 5"/>
          <p:cNvSpPr>
            <a:spLocks noGrp="1"/>
          </p:cNvSpPr>
          <p:nvPr>
            <p:ph type="body" sz="quarter" idx="20" hasCustomPrompt="1"/>
          </p:nvPr>
        </p:nvSpPr>
        <p:spPr>
          <a:xfrm>
            <a:off x="426720" y="22389328"/>
            <a:ext cx="12090400" cy="1135096"/>
          </a:xfrm>
          <a:prstGeom prst="rect">
            <a:avLst/>
          </a:prstGeom>
          <a:solidFill>
            <a:schemeClr val="accent1"/>
          </a:solidFill>
        </p:spPr>
        <p:txBody>
          <a:bodyPr wrap="square"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3185648" y="9738860"/>
            <a:ext cx="2482088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3185648" y="8249757"/>
            <a:ext cx="24820880" cy="1135096"/>
          </a:xfrm>
          <a:prstGeom prst="rect">
            <a:avLst/>
          </a:prstGeom>
          <a:solidFill>
            <a:schemeClr val="accent1"/>
          </a:solidFill>
        </p:spPr>
        <p:txBody>
          <a:bodyPr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METHODS</a:t>
            </a:r>
            <a:endParaRPr lang="en-US" dirty="0"/>
          </a:p>
        </p:txBody>
      </p:sp>
      <p:sp>
        <p:nvSpPr>
          <p:cNvPr id="23" name="Text Placeholder 3"/>
          <p:cNvSpPr>
            <a:spLocks noGrp="1"/>
          </p:cNvSpPr>
          <p:nvPr>
            <p:ph type="body" sz="quarter" idx="23" hasCustomPrompt="1"/>
          </p:nvPr>
        </p:nvSpPr>
        <p:spPr>
          <a:xfrm>
            <a:off x="13185648" y="30339108"/>
            <a:ext cx="2482088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185648" y="29060015"/>
            <a:ext cx="24820880" cy="1135096"/>
          </a:xfrm>
          <a:prstGeom prst="rect">
            <a:avLst/>
          </a:prstGeom>
          <a:solidFill>
            <a:schemeClr val="accent1"/>
          </a:solidFill>
        </p:spPr>
        <p:txBody>
          <a:bodyPr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8689280" y="8249757"/>
            <a:ext cx="12090400" cy="1135096"/>
          </a:xfrm>
          <a:prstGeom prst="rect">
            <a:avLst/>
          </a:prstGeom>
          <a:solidFill>
            <a:schemeClr val="accent1"/>
          </a:solidFill>
        </p:spPr>
        <p:txBody>
          <a:bodyPr wrap="square"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8689280" y="9738860"/>
            <a:ext cx="120904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8689280" y="22483004"/>
            <a:ext cx="12090400" cy="1135096"/>
          </a:xfrm>
          <a:prstGeom prst="rect">
            <a:avLst/>
          </a:prstGeom>
          <a:solidFill>
            <a:schemeClr val="accent1"/>
          </a:solidFill>
        </p:spPr>
        <p:txBody>
          <a:bodyPr wrap="square"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8689280" y="23820620"/>
            <a:ext cx="120904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8689280" y="40226709"/>
            <a:ext cx="12090400" cy="1135096"/>
          </a:xfrm>
          <a:prstGeom prst="rect">
            <a:avLst/>
          </a:prstGeom>
          <a:solidFill>
            <a:schemeClr val="accent1"/>
          </a:solidFill>
        </p:spPr>
        <p:txBody>
          <a:bodyPr wrap="square"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CONTACT INFO</a:t>
            </a:r>
            <a:endParaRPr lang="en-US" dirty="0"/>
          </a:p>
        </p:txBody>
      </p:sp>
      <p:sp>
        <p:nvSpPr>
          <p:cNvPr id="30" name="Text Placeholder 3"/>
          <p:cNvSpPr>
            <a:spLocks noGrp="1"/>
          </p:cNvSpPr>
          <p:nvPr>
            <p:ph type="body" sz="quarter" idx="30" hasCustomPrompt="1"/>
          </p:nvPr>
        </p:nvSpPr>
        <p:spPr>
          <a:xfrm>
            <a:off x="38689280" y="41529500"/>
            <a:ext cx="120904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426720" y="23820620"/>
            <a:ext cx="120904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58" name="Text Placeholder 3"/>
          <p:cNvSpPr>
            <a:spLocks noGrp="1"/>
          </p:cNvSpPr>
          <p:nvPr>
            <p:ph type="body" sz="quarter" idx="116"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59" name="Picture Placeholder 13"/>
          <p:cNvSpPr>
            <a:spLocks noGrp="1"/>
          </p:cNvSpPr>
          <p:nvPr>
            <p:ph type="pic" sz="quarter" idx="135"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61" name="Text Placeholder 5"/>
          <p:cNvSpPr>
            <a:spLocks noGrp="1"/>
          </p:cNvSpPr>
          <p:nvPr>
            <p:ph type="body" sz="quarter" idx="147"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2" name="Text Placeholder 5"/>
          <p:cNvSpPr>
            <a:spLocks noGrp="1"/>
          </p:cNvSpPr>
          <p:nvPr>
            <p:ph type="body" sz="quarter" idx="152"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3" name="Text Placeholder 5"/>
          <p:cNvSpPr>
            <a:spLocks noGrp="1"/>
          </p:cNvSpPr>
          <p:nvPr>
            <p:ph type="body" sz="quarter" idx="153"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4" name="Text Placeholder 5"/>
          <p:cNvSpPr>
            <a:spLocks noGrp="1"/>
          </p:cNvSpPr>
          <p:nvPr>
            <p:ph type="body" sz="quarter" idx="154"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5" name="Text Placeholder 5"/>
          <p:cNvSpPr>
            <a:spLocks noGrp="1"/>
          </p:cNvSpPr>
          <p:nvPr>
            <p:ph type="body" sz="quarter" idx="155"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6" name="Text Placeholder 5"/>
          <p:cNvSpPr>
            <a:spLocks noGrp="1"/>
          </p:cNvSpPr>
          <p:nvPr>
            <p:ph type="body" sz="quarter" idx="156"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7" name="Text Placeholder 5"/>
          <p:cNvSpPr>
            <a:spLocks noGrp="1"/>
          </p:cNvSpPr>
          <p:nvPr>
            <p:ph type="body" sz="quarter" idx="157"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8" name="Text Placeholder 5"/>
          <p:cNvSpPr>
            <a:spLocks noGrp="1"/>
          </p:cNvSpPr>
          <p:nvPr>
            <p:ph type="body" sz="quarter" idx="158"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9" name="Text Placeholder 5"/>
          <p:cNvSpPr>
            <a:spLocks noGrp="1"/>
          </p:cNvSpPr>
          <p:nvPr>
            <p:ph type="body" sz="quarter" idx="159"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0" name="Text Placeholder 5"/>
          <p:cNvSpPr>
            <a:spLocks noGrp="1"/>
          </p:cNvSpPr>
          <p:nvPr>
            <p:ph type="body" sz="quarter" idx="160"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1" name="Text Placeholder 5"/>
          <p:cNvSpPr>
            <a:spLocks noGrp="1"/>
          </p:cNvSpPr>
          <p:nvPr>
            <p:ph type="body" sz="quarter" idx="161"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2" name="Text Placeholder 5"/>
          <p:cNvSpPr>
            <a:spLocks noGrp="1"/>
          </p:cNvSpPr>
          <p:nvPr>
            <p:ph type="body" sz="quarter" idx="162" hasCustomPrompt="1"/>
          </p:nvPr>
        </p:nvSpPr>
        <p:spPr>
          <a:xfrm>
            <a:off x="52039452" y="16751604"/>
            <a:ext cx="12090400" cy="1135237"/>
          </a:xfrm>
          <a:prstGeom prst="rect">
            <a:avLst/>
          </a:prstGeom>
          <a:solidFill>
            <a:schemeClr val="accent1"/>
          </a:solidFill>
        </p:spPr>
        <p:txBody>
          <a:bodyPr wrap="square" lIns="135409" tIns="135409" rIns="135409" bIns="13540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HEADER PLACEHOLDER</a:t>
            </a:r>
            <a:endParaRPr lang="en-US" dirty="0"/>
          </a:p>
        </p:txBody>
      </p:sp>
      <p:sp>
        <p:nvSpPr>
          <p:cNvPr id="74" name="Text Placeholder 3"/>
          <p:cNvSpPr>
            <a:spLocks noGrp="1"/>
          </p:cNvSpPr>
          <p:nvPr>
            <p:ph type="body" sz="quarter" idx="163"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64"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65"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66"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67"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68"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69"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70"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71"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92" name="Text Placeholder 3"/>
          <p:cNvSpPr>
            <a:spLocks noGrp="1"/>
          </p:cNvSpPr>
          <p:nvPr>
            <p:ph type="body" sz="quarter" idx="172"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95" name="Text Placeholder 3"/>
          <p:cNvSpPr>
            <a:spLocks noGrp="1"/>
          </p:cNvSpPr>
          <p:nvPr>
            <p:ph type="body" sz="quarter" idx="173"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98" name="Picture Placeholder 13"/>
          <p:cNvSpPr>
            <a:spLocks noGrp="1"/>
          </p:cNvSpPr>
          <p:nvPr>
            <p:ph type="pic" sz="quarter" idx="174"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03" name="Picture Placeholder 13"/>
          <p:cNvSpPr>
            <a:spLocks noGrp="1"/>
          </p:cNvSpPr>
          <p:nvPr>
            <p:ph type="pic" sz="quarter" idx="175"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76"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77"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26" name="Picture Placeholder 13"/>
          <p:cNvSpPr>
            <a:spLocks noGrp="1"/>
          </p:cNvSpPr>
          <p:nvPr>
            <p:ph type="pic" sz="quarter" idx="178"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27" name="Picture Placeholder 13"/>
          <p:cNvSpPr>
            <a:spLocks noGrp="1"/>
          </p:cNvSpPr>
          <p:nvPr>
            <p:ph type="pic" sz="quarter" idx="179"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28" name="Picture Placeholder 13"/>
          <p:cNvSpPr>
            <a:spLocks noGrp="1"/>
          </p:cNvSpPr>
          <p:nvPr>
            <p:ph type="pic" sz="quarter" idx="180"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29" name="Picture Placeholder 13"/>
          <p:cNvSpPr>
            <a:spLocks noGrp="1"/>
          </p:cNvSpPr>
          <p:nvPr>
            <p:ph type="pic" sz="quarter" idx="181"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30" name="Picture Placeholder 13"/>
          <p:cNvSpPr>
            <a:spLocks noGrp="1"/>
          </p:cNvSpPr>
          <p:nvPr>
            <p:ph type="pic" sz="quarter" idx="182"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31" name="Picture Placeholder 13"/>
          <p:cNvSpPr>
            <a:spLocks noGrp="1"/>
          </p:cNvSpPr>
          <p:nvPr>
            <p:ph type="pic" sz="quarter" idx="183"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32" name="Picture Placeholder 13"/>
          <p:cNvSpPr>
            <a:spLocks noGrp="1"/>
          </p:cNvSpPr>
          <p:nvPr>
            <p:ph type="pic" sz="quarter" idx="184"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33" name="Picture Placeholder 13"/>
          <p:cNvSpPr>
            <a:spLocks noGrp="1"/>
          </p:cNvSpPr>
          <p:nvPr>
            <p:ph type="pic" sz="quarter" idx="185"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6400" b="0" baseline="0">
                <a:solidFill>
                  <a:schemeClr val="tx2"/>
                </a:solidFill>
                <a:latin typeface="Calibri" pitchFamily="34" charset="0"/>
                <a:cs typeface="Calibri" pitchFamily="34" charset="0"/>
              </a:defRPr>
            </a:lvl1pPr>
          </a:lstStyle>
          <a:p>
            <a:r>
              <a:rPr lang="en-US" dirty="0" smtClean="0"/>
              <a:t>PICTURE PLACEHOLDER</a:t>
            </a:r>
            <a:endParaRPr lang="en-US" dirty="0"/>
          </a:p>
        </p:txBody>
      </p:sp>
      <p:sp>
        <p:nvSpPr>
          <p:cNvPr id="73" name="Title 1"/>
          <p:cNvSpPr>
            <a:spLocks noGrp="1"/>
          </p:cNvSpPr>
          <p:nvPr>
            <p:ph type="title" hasCustomPrompt="1"/>
          </p:nvPr>
        </p:nvSpPr>
        <p:spPr>
          <a:xfrm>
            <a:off x="685812" y="711219"/>
            <a:ext cx="37344972" cy="2252133"/>
          </a:xfrm>
          <a:prstGeom prst="rect">
            <a:avLst/>
          </a:prstGeom>
        </p:spPr>
        <p:txBody>
          <a:bodyPr lIns="135339" tIns="67673" rIns="135339" bIns="67673" anchor="ctr" anchorCtr="0"/>
          <a:lstStyle>
            <a:lvl1pPr algn="l">
              <a:defRPr sz="13500" b="1">
                <a:latin typeface="Avenir Next Demi Bold"/>
                <a:cs typeface="Avenir Next Demi Bold"/>
              </a:defRPr>
            </a:lvl1pPr>
          </a:lstStyle>
          <a:p>
            <a:r>
              <a:rPr lang="en-US" dirty="0" smtClean="0"/>
              <a:t>Click here to add the poster title</a:t>
            </a:r>
            <a:endParaRPr lang="en-US" dirty="0"/>
          </a:p>
        </p:txBody>
      </p:sp>
      <p:sp>
        <p:nvSpPr>
          <p:cNvPr id="76" name="Text Placeholder 76"/>
          <p:cNvSpPr>
            <a:spLocks noGrp="1"/>
          </p:cNvSpPr>
          <p:nvPr>
            <p:ph type="body" sz="quarter" idx="150" hasCustomPrompt="1"/>
          </p:nvPr>
        </p:nvSpPr>
        <p:spPr>
          <a:xfrm>
            <a:off x="685800" y="4954693"/>
            <a:ext cx="37332131" cy="1991360"/>
          </a:xfrm>
          <a:prstGeom prst="rect">
            <a:avLst/>
          </a:prstGeom>
        </p:spPr>
        <p:txBody>
          <a:bodyPr lIns="135339" tIns="67679" rIns="135339" bIns="67679"/>
          <a:lstStyle>
            <a:lvl1pPr algn="l">
              <a:buFontTx/>
              <a:buNone/>
              <a:defRPr sz="8500">
                <a:solidFill>
                  <a:schemeClr val="bg1"/>
                </a:solidFill>
                <a:latin typeface="Avenir Next Regular"/>
                <a:cs typeface="Avenir Next Regular"/>
              </a:defRPr>
            </a:lvl1pPr>
            <a:lvl2pPr>
              <a:buFontTx/>
              <a:buNone/>
              <a:defRPr sz="10600"/>
            </a:lvl2pPr>
            <a:lvl3pPr>
              <a:buFontTx/>
              <a:buNone/>
              <a:defRPr sz="10600"/>
            </a:lvl3pPr>
            <a:lvl4pPr>
              <a:buFontTx/>
              <a:buNone/>
              <a:defRPr sz="10600"/>
            </a:lvl4pPr>
            <a:lvl5pPr>
              <a:buFontTx/>
              <a:buNone/>
              <a:defRPr sz="10600"/>
            </a:lvl5pPr>
          </a:lstStyle>
          <a:p>
            <a:pPr lvl="0"/>
            <a:r>
              <a:rPr lang="en-US" dirty="0" smtClean="0"/>
              <a:t>Click here to add authors</a:t>
            </a:r>
            <a:endParaRPr lang="en-US" dirty="0"/>
          </a:p>
        </p:txBody>
      </p:sp>
      <p:sp>
        <p:nvSpPr>
          <p:cNvPr id="79" name="Text Placeholder 76"/>
          <p:cNvSpPr>
            <a:spLocks noGrp="1"/>
          </p:cNvSpPr>
          <p:nvPr>
            <p:ph type="body" sz="quarter" idx="151" hasCustomPrompt="1"/>
          </p:nvPr>
        </p:nvSpPr>
        <p:spPr>
          <a:xfrm>
            <a:off x="685800" y="2963333"/>
            <a:ext cx="37332131" cy="1991360"/>
          </a:xfrm>
          <a:prstGeom prst="rect">
            <a:avLst/>
          </a:prstGeom>
        </p:spPr>
        <p:txBody>
          <a:bodyPr lIns="135339" tIns="67679" rIns="135339" bIns="67679"/>
          <a:lstStyle>
            <a:lvl1pPr algn="l">
              <a:buFontTx/>
              <a:buNone/>
              <a:defRPr sz="11400">
                <a:solidFill>
                  <a:schemeClr val="bg1"/>
                </a:solidFill>
                <a:latin typeface="Avenir Medium"/>
                <a:cs typeface="Avenir Medium"/>
              </a:defRPr>
            </a:lvl1pPr>
            <a:lvl2pPr>
              <a:buFontTx/>
              <a:buNone/>
              <a:defRPr sz="10600"/>
            </a:lvl2pPr>
            <a:lvl3pPr>
              <a:buFontTx/>
              <a:buNone/>
              <a:defRPr sz="10600"/>
            </a:lvl3pPr>
            <a:lvl4pPr>
              <a:buFontTx/>
              <a:buNone/>
              <a:defRPr sz="10600"/>
            </a:lvl4pPr>
            <a:lvl5pPr>
              <a:buFontTx/>
              <a:buNone/>
              <a:defRPr sz="10600"/>
            </a:lvl5pPr>
          </a:lstStyle>
          <a:p>
            <a:pPr lvl="0"/>
            <a:r>
              <a:rPr lang="en-US" dirty="0" smtClean="0"/>
              <a:t>Click here to add authors</a:t>
            </a:r>
            <a:endParaRPr lang="en-US" dirty="0"/>
          </a:p>
        </p:txBody>
      </p:sp>
      <p:pic>
        <p:nvPicPr>
          <p:cNvPr id="80" name="Picture 79" descr="gw_sch_sphhs_short_wht_rev-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319200" y="1752600"/>
            <a:ext cx="10700829" cy="29718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hree Columns - Xtra Wide Middl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295400" y="10134600"/>
            <a:ext cx="160020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1295400" y="8915686"/>
            <a:ext cx="16002000" cy="1135096"/>
          </a:xfrm>
          <a:prstGeom prst="rect">
            <a:avLst/>
          </a:prstGeom>
          <a:solidFill>
            <a:schemeClr val="accent1"/>
          </a:solidFill>
        </p:spPr>
        <p:txBody>
          <a:bodyPr wrap="square"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INTRODUCTION / ABSTRACT</a:t>
            </a:r>
            <a:endParaRPr lang="en-US" dirty="0"/>
          </a:p>
        </p:txBody>
      </p:sp>
      <p:sp>
        <p:nvSpPr>
          <p:cNvPr id="20" name="Text Placeholder 5"/>
          <p:cNvSpPr>
            <a:spLocks noGrp="1"/>
          </p:cNvSpPr>
          <p:nvPr>
            <p:ph type="body" sz="quarter" idx="20" hasCustomPrompt="1"/>
          </p:nvPr>
        </p:nvSpPr>
        <p:spPr>
          <a:xfrm>
            <a:off x="1066800" y="17221200"/>
            <a:ext cx="16078200" cy="1135096"/>
          </a:xfrm>
          <a:prstGeom prst="rect">
            <a:avLst/>
          </a:prstGeom>
          <a:solidFill>
            <a:schemeClr val="accent1"/>
          </a:solidFill>
        </p:spPr>
        <p:txBody>
          <a:bodyPr wrap="square"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295400" y="34805880"/>
            <a:ext cx="160020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295400" y="33531952"/>
            <a:ext cx="16002000" cy="1135096"/>
          </a:xfrm>
          <a:prstGeom prst="rect">
            <a:avLst/>
          </a:prstGeom>
          <a:solidFill>
            <a:schemeClr val="accent1"/>
          </a:solidFill>
        </p:spPr>
        <p:txBody>
          <a:bodyPr wrap="square"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METHODS</a:t>
            </a:r>
            <a:endParaRPr lang="en-US" dirty="0"/>
          </a:p>
        </p:txBody>
      </p:sp>
      <p:sp>
        <p:nvSpPr>
          <p:cNvPr id="23" name="Text Placeholder 3"/>
          <p:cNvSpPr>
            <a:spLocks noGrp="1"/>
          </p:cNvSpPr>
          <p:nvPr>
            <p:ph type="body" sz="quarter" idx="23" hasCustomPrompt="1"/>
          </p:nvPr>
        </p:nvSpPr>
        <p:spPr>
          <a:xfrm>
            <a:off x="18516600" y="9923841"/>
            <a:ext cx="314706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8516600" y="8839200"/>
            <a:ext cx="31470600" cy="1135096"/>
          </a:xfrm>
          <a:prstGeom prst="rect">
            <a:avLst/>
          </a:prstGeom>
          <a:solidFill>
            <a:schemeClr val="accent1"/>
          </a:solidFill>
        </p:spPr>
        <p:txBody>
          <a:bodyPr wrap="square"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19126200" y="22159175"/>
            <a:ext cx="30937200" cy="1135096"/>
          </a:xfrm>
          <a:prstGeom prst="rect">
            <a:avLst/>
          </a:prstGeom>
          <a:solidFill>
            <a:schemeClr val="accent1"/>
          </a:solidFill>
        </p:spPr>
        <p:txBody>
          <a:bodyPr wrap="square"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9126200" y="23739503"/>
            <a:ext cx="309372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9126200" y="40123252"/>
            <a:ext cx="30937200" cy="1135096"/>
          </a:xfrm>
          <a:prstGeom prst="rect">
            <a:avLst/>
          </a:prstGeom>
          <a:solidFill>
            <a:schemeClr val="accent1"/>
          </a:solidFill>
        </p:spPr>
        <p:txBody>
          <a:bodyPr wrap="square"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9126200" y="41342616"/>
            <a:ext cx="309372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9050000" y="47472600"/>
            <a:ext cx="27203400" cy="1135096"/>
          </a:xfrm>
          <a:prstGeom prst="rect">
            <a:avLst/>
          </a:prstGeom>
          <a:solidFill>
            <a:schemeClr val="accent1"/>
          </a:solidFill>
        </p:spPr>
        <p:txBody>
          <a:bodyPr wrap="square" lIns="135339" tIns="135339" rIns="135339" bIns="13533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(click to edit) CONTACT INFO</a:t>
            </a:r>
            <a:endParaRPr lang="en-US" dirty="0"/>
          </a:p>
        </p:txBody>
      </p:sp>
      <p:sp>
        <p:nvSpPr>
          <p:cNvPr id="30" name="Text Placeholder 3"/>
          <p:cNvSpPr>
            <a:spLocks noGrp="1"/>
          </p:cNvSpPr>
          <p:nvPr>
            <p:ph type="body" sz="quarter" idx="30" hasCustomPrompt="1"/>
          </p:nvPr>
        </p:nvSpPr>
        <p:spPr>
          <a:xfrm>
            <a:off x="19050000" y="48725942"/>
            <a:ext cx="272034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1066800" y="18465298"/>
            <a:ext cx="16078200" cy="1221901"/>
          </a:xfrm>
          <a:prstGeom prst="rect">
            <a:avLst/>
          </a:prstGeom>
        </p:spPr>
        <p:txBody>
          <a:bodyPr wrap="square" lIns="338342" tIns="338342" rIns="338342" bIns="338342">
            <a:spAutoFit/>
          </a:bodyPr>
          <a:lstStyle>
            <a:lvl1pPr marL="0" indent="0">
              <a:buNone/>
              <a:defRPr sz="3500">
                <a:latin typeface="Calibri" pitchFamily="34" charset="0"/>
              </a:defRPr>
            </a:lvl1pPr>
            <a:lvl2pPr marL="2199236" indent="-845854">
              <a:defRPr sz="3500">
                <a:latin typeface="Trebuchet MS" pitchFamily="34" charset="0"/>
              </a:defRPr>
            </a:lvl2pPr>
            <a:lvl3pPr marL="3045090" indent="-845854">
              <a:defRPr sz="3500">
                <a:latin typeface="Trebuchet MS" pitchFamily="34" charset="0"/>
              </a:defRPr>
            </a:lvl3pPr>
            <a:lvl4pPr marL="3975532" indent="-930444">
              <a:defRPr sz="3500">
                <a:latin typeface="Trebuchet MS" pitchFamily="34" charset="0"/>
              </a:defRPr>
            </a:lvl4pPr>
            <a:lvl5pPr marL="4652231" indent="-676684">
              <a:defRPr sz="3500">
                <a:latin typeface="Trebuchet MS" pitchFamily="34" charset="0"/>
              </a:defRPr>
            </a:lvl5pPr>
          </a:lstStyle>
          <a:p>
            <a:pPr lvl="0"/>
            <a:r>
              <a:rPr lang="en-US" dirty="0" smtClean="0"/>
              <a:t>Type in or paste your text here</a:t>
            </a:r>
            <a:endParaRPr lang="en-US" dirty="0"/>
          </a:p>
        </p:txBody>
      </p:sp>
      <p:sp>
        <p:nvSpPr>
          <p:cNvPr id="58" name="Text Placeholder 3"/>
          <p:cNvSpPr>
            <a:spLocks noGrp="1"/>
          </p:cNvSpPr>
          <p:nvPr>
            <p:ph type="body" sz="quarter" idx="116"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59" name="Picture Placeholder 13"/>
          <p:cNvSpPr>
            <a:spLocks noGrp="1"/>
          </p:cNvSpPr>
          <p:nvPr>
            <p:ph type="pic" sz="quarter" idx="135"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61" name="Text Placeholder 5"/>
          <p:cNvSpPr>
            <a:spLocks noGrp="1"/>
          </p:cNvSpPr>
          <p:nvPr>
            <p:ph type="body" sz="quarter" idx="147"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2" name="Text Placeholder 5"/>
          <p:cNvSpPr>
            <a:spLocks noGrp="1"/>
          </p:cNvSpPr>
          <p:nvPr>
            <p:ph type="body" sz="quarter" idx="152"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3" name="Text Placeholder 5"/>
          <p:cNvSpPr>
            <a:spLocks noGrp="1"/>
          </p:cNvSpPr>
          <p:nvPr>
            <p:ph type="body" sz="quarter" idx="153"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4" name="Text Placeholder 5"/>
          <p:cNvSpPr>
            <a:spLocks noGrp="1"/>
          </p:cNvSpPr>
          <p:nvPr>
            <p:ph type="body" sz="quarter" idx="154"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5" name="Text Placeholder 5"/>
          <p:cNvSpPr>
            <a:spLocks noGrp="1"/>
          </p:cNvSpPr>
          <p:nvPr>
            <p:ph type="body" sz="quarter" idx="155"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6" name="Text Placeholder 5"/>
          <p:cNvSpPr>
            <a:spLocks noGrp="1"/>
          </p:cNvSpPr>
          <p:nvPr>
            <p:ph type="body" sz="quarter" idx="156"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7" name="Text Placeholder 5"/>
          <p:cNvSpPr>
            <a:spLocks noGrp="1"/>
          </p:cNvSpPr>
          <p:nvPr>
            <p:ph type="body" sz="quarter" idx="157"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8" name="Text Placeholder 5"/>
          <p:cNvSpPr>
            <a:spLocks noGrp="1"/>
          </p:cNvSpPr>
          <p:nvPr>
            <p:ph type="body" sz="quarter" idx="158"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9" name="Text Placeholder 5"/>
          <p:cNvSpPr>
            <a:spLocks noGrp="1"/>
          </p:cNvSpPr>
          <p:nvPr>
            <p:ph type="body" sz="quarter" idx="159"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0" name="Text Placeholder 5"/>
          <p:cNvSpPr>
            <a:spLocks noGrp="1"/>
          </p:cNvSpPr>
          <p:nvPr>
            <p:ph type="body" sz="quarter" idx="160"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1" name="Text Placeholder 5"/>
          <p:cNvSpPr>
            <a:spLocks noGrp="1"/>
          </p:cNvSpPr>
          <p:nvPr>
            <p:ph type="body" sz="quarter" idx="161"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2" name="Text Placeholder 5"/>
          <p:cNvSpPr>
            <a:spLocks noGrp="1"/>
          </p:cNvSpPr>
          <p:nvPr>
            <p:ph type="body" sz="quarter" idx="162" hasCustomPrompt="1"/>
          </p:nvPr>
        </p:nvSpPr>
        <p:spPr>
          <a:xfrm>
            <a:off x="52039452" y="16751604"/>
            <a:ext cx="12090400" cy="1135237"/>
          </a:xfrm>
          <a:prstGeom prst="rect">
            <a:avLst/>
          </a:prstGeom>
          <a:solidFill>
            <a:schemeClr val="accent1"/>
          </a:solidFill>
        </p:spPr>
        <p:txBody>
          <a:bodyPr wrap="square" lIns="135409" tIns="135409" rIns="135409" bIns="13540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HEADER PLACEHOLDER</a:t>
            </a:r>
            <a:endParaRPr lang="en-US" dirty="0"/>
          </a:p>
        </p:txBody>
      </p:sp>
      <p:sp>
        <p:nvSpPr>
          <p:cNvPr id="74" name="Text Placeholder 3"/>
          <p:cNvSpPr>
            <a:spLocks noGrp="1"/>
          </p:cNvSpPr>
          <p:nvPr>
            <p:ph type="body" sz="quarter" idx="163"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64"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65"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66"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67"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68"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69"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70"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71"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92" name="Text Placeholder 3"/>
          <p:cNvSpPr>
            <a:spLocks noGrp="1"/>
          </p:cNvSpPr>
          <p:nvPr>
            <p:ph type="body" sz="quarter" idx="172"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95" name="Text Placeholder 3"/>
          <p:cNvSpPr>
            <a:spLocks noGrp="1"/>
          </p:cNvSpPr>
          <p:nvPr>
            <p:ph type="body" sz="quarter" idx="173"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98" name="Picture Placeholder 13"/>
          <p:cNvSpPr>
            <a:spLocks noGrp="1"/>
          </p:cNvSpPr>
          <p:nvPr>
            <p:ph type="pic" sz="quarter" idx="174"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03" name="Picture Placeholder 13"/>
          <p:cNvSpPr>
            <a:spLocks noGrp="1"/>
          </p:cNvSpPr>
          <p:nvPr>
            <p:ph type="pic" sz="quarter" idx="175"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76"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77"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26" name="Picture Placeholder 13"/>
          <p:cNvSpPr>
            <a:spLocks noGrp="1"/>
          </p:cNvSpPr>
          <p:nvPr>
            <p:ph type="pic" sz="quarter" idx="178"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27" name="Picture Placeholder 13"/>
          <p:cNvSpPr>
            <a:spLocks noGrp="1"/>
          </p:cNvSpPr>
          <p:nvPr>
            <p:ph type="pic" sz="quarter" idx="179"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28" name="Picture Placeholder 13"/>
          <p:cNvSpPr>
            <a:spLocks noGrp="1"/>
          </p:cNvSpPr>
          <p:nvPr>
            <p:ph type="pic" sz="quarter" idx="180"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29" name="Picture Placeholder 13"/>
          <p:cNvSpPr>
            <a:spLocks noGrp="1"/>
          </p:cNvSpPr>
          <p:nvPr>
            <p:ph type="pic" sz="quarter" idx="181"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30" name="Picture Placeholder 13"/>
          <p:cNvSpPr>
            <a:spLocks noGrp="1"/>
          </p:cNvSpPr>
          <p:nvPr>
            <p:ph type="pic" sz="quarter" idx="182"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31" name="Picture Placeholder 13"/>
          <p:cNvSpPr>
            <a:spLocks noGrp="1"/>
          </p:cNvSpPr>
          <p:nvPr>
            <p:ph type="pic" sz="quarter" idx="183"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32" name="Picture Placeholder 13"/>
          <p:cNvSpPr>
            <a:spLocks noGrp="1"/>
          </p:cNvSpPr>
          <p:nvPr>
            <p:ph type="pic" sz="quarter" idx="184"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133" name="Picture Placeholder 13"/>
          <p:cNvSpPr>
            <a:spLocks noGrp="1"/>
          </p:cNvSpPr>
          <p:nvPr>
            <p:ph type="pic" sz="quarter" idx="185"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6400" b="0" baseline="0">
                <a:solidFill>
                  <a:schemeClr val="tx2"/>
                </a:solidFill>
                <a:latin typeface="Calibri" pitchFamily="34" charset="0"/>
                <a:cs typeface="Calibri" pitchFamily="34" charset="0"/>
              </a:defRPr>
            </a:lvl1pPr>
          </a:lstStyle>
          <a:p>
            <a:r>
              <a:rPr lang="en-US" dirty="0" smtClean="0"/>
              <a:t>PICTURE PLACEHOLDER</a:t>
            </a:r>
            <a:endParaRPr lang="en-US" dirty="0"/>
          </a:p>
        </p:txBody>
      </p:sp>
      <p:sp>
        <p:nvSpPr>
          <p:cNvPr id="73" name="Title 1"/>
          <p:cNvSpPr>
            <a:spLocks noGrp="1"/>
          </p:cNvSpPr>
          <p:nvPr>
            <p:ph type="title" hasCustomPrompt="1"/>
          </p:nvPr>
        </p:nvSpPr>
        <p:spPr>
          <a:xfrm>
            <a:off x="685812" y="711219"/>
            <a:ext cx="37344972" cy="2252133"/>
          </a:xfrm>
          <a:prstGeom prst="rect">
            <a:avLst/>
          </a:prstGeom>
        </p:spPr>
        <p:txBody>
          <a:bodyPr lIns="135339" tIns="67673" rIns="135339" bIns="67673" anchor="ctr" anchorCtr="0"/>
          <a:lstStyle>
            <a:lvl1pPr algn="l">
              <a:defRPr sz="13500" b="1">
                <a:latin typeface="Avenir Next Demi Bold"/>
                <a:cs typeface="Avenir Next Demi Bold"/>
              </a:defRPr>
            </a:lvl1pPr>
          </a:lstStyle>
          <a:p>
            <a:r>
              <a:rPr lang="en-US" dirty="0" smtClean="0"/>
              <a:t>Click here to add the poster title</a:t>
            </a:r>
            <a:endParaRPr lang="en-US" dirty="0"/>
          </a:p>
        </p:txBody>
      </p:sp>
      <p:sp>
        <p:nvSpPr>
          <p:cNvPr id="76" name="Text Placeholder 76"/>
          <p:cNvSpPr>
            <a:spLocks noGrp="1"/>
          </p:cNvSpPr>
          <p:nvPr>
            <p:ph type="body" sz="quarter" idx="150" hasCustomPrompt="1"/>
          </p:nvPr>
        </p:nvSpPr>
        <p:spPr>
          <a:xfrm>
            <a:off x="685800" y="4954693"/>
            <a:ext cx="37332131" cy="1991360"/>
          </a:xfrm>
          <a:prstGeom prst="rect">
            <a:avLst/>
          </a:prstGeom>
        </p:spPr>
        <p:txBody>
          <a:bodyPr lIns="135339" tIns="67679" rIns="135339" bIns="67679"/>
          <a:lstStyle>
            <a:lvl1pPr algn="l">
              <a:buFontTx/>
              <a:buNone/>
              <a:defRPr sz="8500">
                <a:solidFill>
                  <a:schemeClr val="bg1"/>
                </a:solidFill>
                <a:latin typeface="Avenir Next Regular"/>
                <a:cs typeface="Avenir Next Regular"/>
              </a:defRPr>
            </a:lvl1pPr>
            <a:lvl2pPr>
              <a:buFontTx/>
              <a:buNone/>
              <a:defRPr sz="10600"/>
            </a:lvl2pPr>
            <a:lvl3pPr>
              <a:buFontTx/>
              <a:buNone/>
              <a:defRPr sz="10600"/>
            </a:lvl3pPr>
            <a:lvl4pPr>
              <a:buFontTx/>
              <a:buNone/>
              <a:defRPr sz="10600"/>
            </a:lvl4pPr>
            <a:lvl5pPr>
              <a:buFontTx/>
              <a:buNone/>
              <a:defRPr sz="10600"/>
            </a:lvl5pPr>
          </a:lstStyle>
          <a:p>
            <a:pPr lvl="0"/>
            <a:r>
              <a:rPr lang="en-US" dirty="0" smtClean="0"/>
              <a:t>Click here to add authors</a:t>
            </a:r>
            <a:endParaRPr lang="en-US" dirty="0"/>
          </a:p>
        </p:txBody>
      </p:sp>
      <p:sp>
        <p:nvSpPr>
          <p:cNvPr id="79" name="Text Placeholder 76"/>
          <p:cNvSpPr>
            <a:spLocks noGrp="1"/>
          </p:cNvSpPr>
          <p:nvPr>
            <p:ph type="body" sz="quarter" idx="151" hasCustomPrompt="1"/>
          </p:nvPr>
        </p:nvSpPr>
        <p:spPr>
          <a:xfrm>
            <a:off x="685800" y="2963333"/>
            <a:ext cx="37332131" cy="1991360"/>
          </a:xfrm>
          <a:prstGeom prst="rect">
            <a:avLst/>
          </a:prstGeom>
        </p:spPr>
        <p:txBody>
          <a:bodyPr lIns="135339" tIns="67679" rIns="135339" bIns="67679"/>
          <a:lstStyle>
            <a:lvl1pPr algn="l">
              <a:buFontTx/>
              <a:buNone/>
              <a:defRPr sz="11400">
                <a:solidFill>
                  <a:schemeClr val="bg1"/>
                </a:solidFill>
                <a:latin typeface="Avenir Medium"/>
                <a:cs typeface="Avenir Medium"/>
              </a:defRPr>
            </a:lvl1pPr>
            <a:lvl2pPr>
              <a:buFontTx/>
              <a:buNone/>
              <a:defRPr sz="10600"/>
            </a:lvl2pPr>
            <a:lvl3pPr>
              <a:buFontTx/>
              <a:buNone/>
              <a:defRPr sz="10600"/>
            </a:lvl3pPr>
            <a:lvl4pPr>
              <a:buFontTx/>
              <a:buNone/>
              <a:defRPr sz="10600"/>
            </a:lvl4pPr>
            <a:lvl5pPr>
              <a:buFontTx/>
              <a:buNone/>
              <a:defRPr sz="10600"/>
            </a:lvl5pPr>
          </a:lstStyle>
          <a:p>
            <a:pPr lvl="0"/>
            <a:r>
              <a:rPr lang="en-US" dirty="0" smtClean="0"/>
              <a:t>Click here to add authors</a:t>
            </a:r>
            <a:endParaRPr lang="en-US" dirty="0"/>
          </a:p>
        </p:txBody>
      </p:sp>
      <p:pic>
        <p:nvPicPr>
          <p:cNvPr id="80" name="Picture 79" descr="gw_sch_sphhs_short_wht_rev-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319200" y="1752600"/>
            <a:ext cx="10700829" cy="29718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Columns">
    <p:spTree>
      <p:nvGrpSpPr>
        <p:cNvPr id="1" name=""/>
        <p:cNvGrpSpPr/>
        <p:nvPr/>
      </p:nvGrpSpPr>
      <p:grpSpPr>
        <a:xfrm>
          <a:off x="0" y="0"/>
          <a:ext cx="0" cy="0"/>
          <a:chOff x="0" y="0"/>
          <a:chExt cx="0" cy="0"/>
        </a:xfrm>
      </p:grpSpPr>
      <p:sp>
        <p:nvSpPr>
          <p:cNvPr id="44" name="Text Placeholder 3"/>
          <p:cNvSpPr>
            <a:spLocks noGrp="1"/>
          </p:cNvSpPr>
          <p:nvPr>
            <p:ph type="body" sz="quarter" idx="116"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45" name="Picture Placeholder 13"/>
          <p:cNvSpPr>
            <a:spLocks noGrp="1"/>
          </p:cNvSpPr>
          <p:nvPr>
            <p:ph type="pic" sz="quarter" idx="135"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46" name="Text Placeholder 5"/>
          <p:cNvSpPr>
            <a:spLocks noGrp="1"/>
          </p:cNvSpPr>
          <p:nvPr>
            <p:ph type="body" sz="quarter" idx="147"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47" name="Text Placeholder 5"/>
          <p:cNvSpPr>
            <a:spLocks noGrp="1"/>
          </p:cNvSpPr>
          <p:nvPr>
            <p:ph type="body" sz="quarter" idx="152"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48" name="Text Placeholder 5"/>
          <p:cNvSpPr>
            <a:spLocks noGrp="1"/>
          </p:cNvSpPr>
          <p:nvPr>
            <p:ph type="body" sz="quarter" idx="153"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49" name="Text Placeholder 5"/>
          <p:cNvSpPr>
            <a:spLocks noGrp="1"/>
          </p:cNvSpPr>
          <p:nvPr>
            <p:ph type="body" sz="quarter" idx="154"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0" name="Text Placeholder 5"/>
          <p:cNvSpPr>
            <a:spLocks noGrp="1"/>
          </p:cNvSpPr>
          <p:nvPr>
            <p:ph type="body" sz="quarter" idx="155"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2" name="Text Placeholder 5"/>
          <p:cNvSpPr>
            <a:spLocks noGrp="1"/>
          </p:cNvSpPr>
          <p:nvPr>
            <p:ph type="body" sz="quarter" idx="156"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3" name="Text Placeholder 5"/>
          <p:cNvSpPr>
            <a:spLocks noGrp="1"/>
          </p:cNvSpPr>
          <p:nvPr>
            <p:ph type="body" sz="quarter" idx="157"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4" name="Text Placeholder 5"/>
          <p:cNvSpPr>
            <a:spLocks noGrp="1"/>
          </p:cNvSpPr>
          <p:nvPr>
            <p:ph type="body" sz="quarter" idx="158"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5" name="Text Placeholder 5"/>
          <p:cNvSpPr>
            <a:spLocks noGrp="1"/>
          </p:cNvSpPr>
          <p:nvPr>
            <p:ph type="body" sz="quarter" idx="159"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6" name="Text Placeholder 5"/>
          <p:cNvSpPr>
            <a:spLocks noGrp="1"/>
          </p:cNvSpPr>
          <p:nvPr>
            <p:ph type="body" sz="quarter" idx="160"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7" name="Text Placeholder 5"/>
          <p:cNvSpPr>
            <a:spLocks noGrp="1"/>
          </p:cNvSpPr>
          <p:nvPr>
            <p:ph type="body" sz="quarter" idx="161" hasCustomPrompt="1"/>
          </p:nvPr>
        </p:nvSpPr>
        <p:spPr>
          <a:xfrm>
            <a:off x="52039452" y="16751604"/>
            <a:ext cx="12090400" cy="1135237"/>
          </a:xfrm>
          <a:prstGeom prst="rect">
            <a:avLst/>
          </a:prstGeom>
          <a:solidFill>
            <a:schemeClr val="accent5">
              <a:lumMod val="50000"/>
            </a:schemeClr>
          </a:solidFill>
        </p:spPr>
        <p:txBody>
          <a:bodyPr wrap="square" lIns="135409" tIns="135409" rIns="135409" bIns="135409" anchor="ctr" anchorCtr="0">
            <a:spAutoFit/>
          </a:bodyPr>
          <a:lstStyle>
            <a:lvl1pPr algn="ctr">
              <a:buNone/>
              <a:defRPr sz="56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8" name="Text Placeholder 5"/>
          <p:cNvSpPr>
            <a:spLocks noGrp="1"/>
          </p:cNvSpPr>
          <p:nvPr>
            <p:ph type="body" sz="quarter" idx="162" hasCustomPrompt="1"/>
          </p:nvPr>
        </p:nvSpPr>
        <p:spPr>
          <a:xfrm>
            <a:off x="52039452" y="16751604"/>
            <a:ext cx="12090400" cy="1135237"/>
          </a:xfrm>
          <a:prstGeom prst="rect">
            <a:avLst/>
          </a:prstGeom>
          <a:solidFill>
            <a:schemeClr val="accent1"/>
          </a:solidFill>
        </p:spPr>
        <p:txBody>
          <a:bodyPr wrap="square" lIns="135409" tIns="135409" rIns="135409" bIns="135409" anchor="ctr" anchorCtr="0">
            <a:spAutoFit/>
          </a:bodyPr>
          <a:lstStyle>
            <a:lvl1pPr algn="ctr">
              <a:buNone/>
              <a:defRPr sz="5600" b="1" baseline="0">
                <a:solidFill>
                  <a:schemeClr val="bg1"/>
                </a:solidFill>
                <a:latin typeface="Avenir Next Regular"/>
                <a:cs typeface="Avenir Next Regular"/>
              </a:defRPr>
            </a:lvl1pPr>
          </a:lstStyle>
          <a:p>
            <a:pPr lvl="0"/>
            <a:r>
              <a:rPr lang="en-US" dirty="0" smtClean="0"/>
              <a:t>HEADER PLACEHOLDER</a:t>
            </a:r>
            <a:endParaRPr lang="en-US" dirty="0"/>
          </a:p>
        </p:txBody>
      </p:sp>
      <p:sp>
        <p:nvSpPr>
          <p:cNvPr id="59" name="Text Placeholder 3"/>
          <p:cNvSpPr>
            <a:spLocks noGrp="1"/>
          </p:cNvSpPr>
          <p:nvPr>
            <p:ph type="body" sz="quarter" idx="163"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60" name="Text Placeholder 3"/>
          <p:cNvSpPr>
            <a:spLocks noGrp="1"/>
          </p:cNvSpPr>
          <p:nvPr>
            <p:ph type="body" sz="quarter" idx="164"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65"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62" name="Text Placeholder 3"/>
          <p:cNvSpPr>
            <a:spLocks noGrp="1"/>
          </p:cNvSpPr>
          <p:nvPr>
            <p:ph type="body" sz="quarter" idx="166"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63" name="Text Placeholder 3"/>
          <p:cNvSpPr>
            <a:spLocks noGrp="1"/>
          </p:cNvSpPr>
          <p:nvPr>
            <p:ph type="body" sz="quarter" idx="167"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64" name="Text Placeholder 3"/>
          <p:cNvSpPr>
            <a:spLocks noGrp="1"/>
          </p:cNvSpPr>
          <p:nvPr>
            <p:ph type="body" sz="quarter" idx="168"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65" name="Text Placeholder 3"/>
          <p:cNvSpPr>
            <a:spLocks noGrp="1"/>
          </p:cNvSpPr>
          <p:nvPr>
            <p:ph type="body" sz="quarter" idx="169"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66" name="Text Placeholder 3"/>
          <p:cNvSpPr>
            <a:spLocks noGrp="1"/>
          </p:cNvSpPr>
          <p:nvPr>
            <p:ph type="body" sz="quarter" idx="170"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67" name="Text Placeholder 3"/>
          <p:cNvSpPr>
            <a:spLocks noGrp="1"/>
          </p:cNvSpPr>
          <p:nvPr>
            <p:ph type="body" sz="quarter" idx="171"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68" name="Text Placeholder 3"/>
          <p:cNvSpPr>
            <a:spLocks noGrp="1"/>
          </p:cNvSpPr>
          <p:nvPr>
            <p:ph type="body" sz="quarter" idx="172"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73" hasCustomPrompt="1"/>
          </p:nvPr>
        </p:nvSpPr>
        <p:spPr>
          <a:xfrm>
            <a:off x="51970722" y="21023259"/>
            <a:ext cx="12090400" cy="1222245"/>
          </a:xfrm>
          <a:prstGeom prst="rect">
            <a:avLst/>
          </a:prstGeom>
        </p:spPr>
        <p:txBody>
          <a:bodyPr wrap="square" lIns="338512" tIns="338512" rIns="338512" bIns="338512">
            <a:spAutoFit/>
          </a:bodyPr>
          <a:lstStyle>
            <a:lvl1pPr marL="0" indent="0">
              <a:buNone/>
              <a:defRPr sz="3500" baseline="0">
                <a:latin typeface="Calibri" pitchFamily="34" charset="0"/>
              </a:defRPr>
            </a:lvl1pPr>
            <a:lvl2pPr marL="2200331" indent="-846281">
              <a:defRPr sz="3500">
                <a:latin typeface="Trebuchet MS" pitchFamily="34" charset="0"/>
              </a:defRPr>
            </a:lvl2pPr>
            <a:lvl3pPr marL="3046613" indent="-846281">
              <a:defRPr sz="3500">
                <a:latin typeface="Trebuchet MS" pitchFamily="34" charset="0"/>
              </a:defRPr>
            </a:lvl3pPr>
            <a:lvl4pPr marL="3977523" indent="-930913">
              <a:defRPr sz="3500">
                <a:latin typeface="Trebuchet MS" pitchFamily="34" charset="0"/>
              </a:defRPr>
            </a:lvl4pPr>
            <a:lvl5pPr marL="4654550" indent="-677024">
              <a:defRPr sz="3500">
                <a:latin typeface="Trebuchet MS" pitchFamily="34" charset="0"/>
              </a:defRPr>
            </a:lvl5pPr>
          </a:lstStyle>
          <a:p>
            <a:pPr lvl="0"/>
            <a:r>
              <a:rPr lang="en-US" dirty="0" smtClean="0"/>
              <a:t>TEXT PLACEHOLDER</a:t>
            </a:r>
            <a:endParaRPr lang="en-US" dirty="0"/>
          </a:p>
        </p:txBody>
      </p:sp>
      <p:sp>
        <p:nvSpPr>
          <p:cNvPr id="70" name="Picture Placeholder 13"/>
          <p:cNvSpPr>
            <a:spLocks noGrp="1"/>
          </p:cNvSpPr>
          <p:nvPr>
            <p:ph type="pic" sz="quarter" idx="174"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71" name="Picture Placeholder 13"/>
          <p:cNvSpPr>
            <a:spLocks noGrp="1"/>
          </p:cNvSpPr>
          <p:nvPr>
            <p:ph type="pic" sz="quarter" idx="175"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72" name="Picture Placeholder 13"/>
          <p:cNvSpPr>
            <a:spLocks noGrp="1"/>
          </p:cNvSpPr>
          <p:nvPr>
            <p:ph type="pic" sz="quarter" idx="176"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74" name="Picture Placeholder 13"/>
          <p:cNvSpPr>
            <a:spLocks noGrp="1"/>
          </p:cNvSpPr>
          <p:nvPr>
            <p:ph type="pic" sz="quarter" idx="177"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75" name="Picture Placeholder 13"/>
          <p:cNvSpPr>
            <a:spLocks noGrp="1"/>
          </p:cNvSpPr>
          <p:nvPr>
            <p:ph type="pic" sz="quarter" idx="178"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82" name="Picture Placeholder 13"/>
          <p:cNvSpPr>
            <a:spLocks noGrp="1"/>
          </p:cNvSpPr>
          <p:nvPr>
            <p:ph type="pic" sz="quarter" idx="179"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83" name="Picture Placeholder 13"/>
          <p:cNvSpPr>
            <a:spLocks noGrp="1"/>
          </p:cNvSpPr>
          <p:nvPr>
            <p:ph type="pic" sz="quarter" idx="180"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81"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82"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83"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84"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56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85" hasCustomPrompt="1"/>
          </p:nvPr>
        </p:nvSpPr>
        <p:spPr>
          <a:xfrm>
            <a:off x="54851300" y="26136600"/>
            <a:ext cx="6400800" cy="8534400"/>
          </a:xfrm>
          <a:prstGeom prst="rect">
            <a:avLst/>
          </a:prstGeom>
          <a:solidFill>
            <a:schemeClr val="bg2"/>
          </a:solidFill>
          <a:ln>
            <a:solidFill>
              <a:schemeClr val="tx2"/>
            </a:solidFill>
          </a:ln>
          <a:effectLst/>
        </p:spPr>
        <p:txBody>
          <a:bodyPr lIns="135409" tIns="67702" rIns="135409" bIns="67702" anchor="ctr"/>
          <a:lstStyle>
            <a:lvl1pPr marL="0" indent="0" algn="ctr">
              <a:buNone/>
              <a:defRPr sz="6400" b="0" baseline="0">
                <a:solidFill>
                  <a:schemeClr val="tx2"/>
                </a:solidFill>
                <a:latin typeface="Calibri" pitchFamily="34" charset="0"/>
                <a:cs typeface="Calibri" pitchFamily="34" charset="0"/>
              </a:defRPr>
            </a:lvl1pPr>
          </a:lstStyle>
          <a:p>
            <a:r>
              <a:rPr lang="en-US" dirty="0" smtClean="0"/>
              <a:t>PICTURE PLACEHOLDER</a:t>
            </a:r>
            <a:endParaRPr lang="en-US" dirty="0"/>
          </a:p>
        </p:txBody>
      </p:sp>
      <p:pic>
        <p:nvPicPr>
          <p:cNvPr id="51" name="Picture 50" descr="gw_sch_sphhs_short_wht_rev-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319200" y="1752600"/>
            <a:ext cx="10700829" cy="2971800"/>
          </a:xfrm>
          <a:prstGeom prst="rect">
            <a:avLst/>
          </a:prstGeom>
        </p:spPr>
      </p:pic>
      <p:sp>
        <p:nvSpPr>
          <p:cNvPr id="73" name="Title 1"/>
          <p:cNvSpPr>
            <a:spLocks noGrp="1"/>
          </p:cNvSpPr>
          <p:nvPr>
            <p:ph type="title" hasCustomPrompt="1"/>
          </p:nvPr>
        </p:nvSpPr>
        <p:spPr>
          <a:xfrm>
            <a:off x="685812" y="711219"/>
            <a:ext cx="37344972" cy="2252133"/>
          </a:xfrm>
          <a:prstGeom prst="rect">
            <a:avLst/>
          </a:prstGeom>
        </p:spPr>
        <p:txBody>
          <a:bodyPr lIns="135339" tIns="67673" rIns="135339" bIns="67673" anchor="ctr" anchorCtr="0"/>
          <a:lstStyle>
            <a:lvl1pPr algn="l">
              <a:defRPr sz="13500" b="1">
                <a:latin typeface="Avenir Next Demi Bold"/>
                <a:cs typeface="Avenir Next Demi Bold"/>
              </a:defRPr>
            </a:lvl1pPr>
          </a:lstStyle>
          <a:p>
            <a:r>
              <a:rPr lang="en-US" dirty="0" smtClean="0"/>
              <a:t>Click here to add the poster title</a:t>
            </a:r>
            <a:endParaRPr lang="en-US" dirty="0"/>
          </a:p>
        </p:txBody>
      </p:sp>
      <p:sp>
        <p:nvSpPr>
          <p:cNvPr id="76" name="Text Placeholder 76"/>
          <p:cNvSpPr>
            <a:spLocks noGrp="1"/>
          </p:cNvSpPr>
          <p:nvPr>
            <p:ph type="body" sz="quarter" idx="150" hasCustomPrompt="1"/>
          </p:nvPr>
        </p:nvSpPr>
        <p:spPr>
          <a:xfrm>
            <a:off x="685800" y="4954693"/>
            <a:ext cx="37332131" cy="1991360"/>
          </a:xfrm>
          <a:prstGeom prst="rect">
            <a:avLst/>
          </a:prstGeom>
        </p:spPr>
        <p:txBody>
          <a:bodyPr lIns="135339" tIns="67679" rIns="135339" bIns="67679"/>
          <a:lstStyle>
            <a:lvl1pPr algn="l">
              <a:buFontTx/>
              <a:buNone/>
              <a:defRPr sz="8500">
                <a:solidFill>
                  <a:schemeClr val="bg1"/>
                </a:solidFill>
                <a:latin typeface="Avenir Next Regular"/>
                <a:cs typeface="Avenir Next Regular"/>
              </a:defRPr>
            </a:lvl1pPr>
            <a:lvl2pPr>
              <a:buFontTx/>
              <a:buNone/>
              <a:defRPr sz="10600"/>
            </a:lvl2pPr>
            <a:lvl3pPr>
              <a:buFontTx/>
              <a:buNone/>
              <a:defRPr sz="10600"/>
            </a:lvl3pPr>
            <a:lvl4pPr>
              <a:buFontTx/>
              <a:buNone/>
              <a:defRPr sz="10600"/>
            </a:lvl4pPr>
            <a:lvl5pPr>
              <a:buFontTx/>
              <a:buNone/>
              <a:defRPr sz="10600"/>
            </a:lvl5pPr>
          </a:lstStyle>
          <a:p>
            <a:pPr lvl="0"/>
            <a:r>
              <a:rPr lang="en-US" dirty="0" smtClean="0"/>
              <a:t>Click here to add authors</a:t>
            </a:r>
            <a:endParaRPr lang="en-US" dirty="0"/>
          </a:p>
        </p:txBody>
      </p:sp>
      <p:sp>
        <p:nvSpPr>
          <p:cNvPr id="79" name="Text Placeholder 76"/>
          <p:cNvSpPr>
            <a:spLocks noGrp="1"/>
          </p:cNvSpPr>
          <p:nvPr>
            <p:ph type="body" sz="quarter" idx="151" hasCustomPrompt="1"/>
          </p:nvPr>
        </p:nvSpPr>
        <p:spPr>
          <a:xfrm>
            <a:off x="685800" y="2963333"/>
            <a:ext cx="37332131" cy="1991360"/>
          </a:xfrm>
          <a:prstGeom prst="rect">
            <a:avLst/>
          </a:prstGeom>
        </p:spPr>
        <p:txBody>
          <a:bodyPr lIns="135339" tIns="67679" rIns="135339" bIns="67679"/>
          <a:lstStyle>
            <a:lvl1pPr algn="l">
              <a:buFontTx/>
              <a:buNone/>
              <a:defRPr sz="11400">
                <a:solidFill>
                  <a:schemeClr val="bg1"/>
                </a:solidFill>
                <a:latin typeface="Avenir Medium"/>
                <a:cs typeface="Avenir Medium"/>
              </a:defRPr>
            </a:lvl1pPr>
            <a:lvl2pPr>
              <a:buFontTx/>
              <a:buNone/>
              <a:defRPr sz="10600"/>
            </a:lvl2pPr>
            <a:lvl3pPr>
              <a:buFontTx/>
              <a:buNone/>
              <a:defRPr sz="10600"/>
            </a:lvl3pPr>
            <a:lvl4pPr>
              <a:buFontTx/>
              <a:buNone/>
              <a:defRPr sz="10600"/>
            </a:lvl4pPr>
            <a:lvl5pPr>
              <a:buFontTx/>
              <a:buNone/>
              <a:defRPr sz="10600"/>
            </a:lvl5pPr>
          </a:lstStyle>
          <a:p>
            <a:pPr lvl="0"/>
            <a:r>
              <a:rPr lang="en-US" dirty="0" smtClean="0"/>
              <a:t>Click here to add authors</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5"/>
            <a:ext cx="51206400" cy="7467600"/>
          </a:xfrm>
          <a:prstGeom prst="rect">
            <a:avLst/>
          </a:prstGeom>
          <a:solidFill>
            <a:schemeClr val="tx2"/>
          </a:solidFill>
          <a:ln w="9525">
            <a:solidFill>
              <a:schemeClr val="accent5">
                <a:lumMod val="50000"/>
              </a:schemeClr>
            </a:solidFill>
            <a:miter lim="800000"/>
            <a:headEnd/>
            <a:tailEnd/>
          </a:ln>
          <a:effectLst/>
        </p:spPr>
        <p:txBody>
          <a:bodyPr wrap="none" lIns="135409" tIns="67702" rIns="135409" bIns="67702" anchor="ctr"/>
          <a:lstStyle/>
          <a:p>
            <a:pPr>
              <a:defRPr/>
            </a:pPr>
            <a:endParaRPr lang="en-US" dirty="0"/>
          </a:p>
        </p:txBody>
      </p:sp>
      <p:sp>
        <p:nvSpPr>
          <p:cNvPr id="8" name="Rectangle 33"/>
          <p:cNvSpPr>
            <a:spLocks noChangeArrowheads="1"/>
          </p:cNvSpPr>
          <p:nvPr/>
        </p:nvSpPr>
        <p:spPr bwMode="auto">
          <a:xfrm>
            <a:off x="426720" y="8254825"/>
            <a:ext cx="12090400" cy="41046575"/>
          </a:xfrm>
          <a:prstGeom prst="rect">
            <a:avLst/>
          </a:prstGeom>
          <a:solidFill>
            <a:schemeClr val="bg1"/>
          </a:solidFill>
          <a:ln w="9525">
            <a:solidFill>
              <a:schemeClr val="accent5">
                <a:lumMod val="50000"/>
              </a:schemeClr>
            </a:solidFill>
            <a:miter lim="800000"/>
            <a:headEnd/>
            <a:tailEnd/>
          </a:ln>
          <a:effectLst/>
        </p:spPr>
        <p:txBody>
          <a:bodyPr wrap="none" lIns="135409" tIns="67702" rIns="135409" bIns="67702" anchor="ctr"/>
          <a:lstStyle/>
          <a:p>
            <a:pPr>
              <a:defRPr/>
            </a:pPr>
            <a:endParaRPr lang="en-US" dirty="0"/>
          </a:p>
        </p:txBody>
      </p:sp>
      <p:sp>
        <p:nvSpPr>
          <p:cNvPr id="9" name="Rectangle 35"/>
          <p:cNvSpPr>
            <a:spLocks noChangeArrowheads="1"/>
          </p:cNvSpPr>
          <p:nvPr/>
        </p:nvSpPr>
        <p:spPr bwMode="auto">
          <a:xfrm>
            <a:off x="38689280" y="8254825"/>
            <a:ext cx="12090400" cy="40894175"/>
          </a:xfrm>
          <a:prstGeom prst="rect">
            <a:avLst/>
          </a:prstGeom>
          <a:solidFill>
            <a:schemeClr val="bg1"/>
          </a:solidFill>
          <a:ln w="9525">
            <a:solidFill>
              <a:schemeClr val="accent5">
                <a:lumMod val="50000"/>
              </a:schemeClr>
            </a:solidFill>
            <a:miter lim="800000"/>
            <a:headEnd/>
            <a:tailEnd/>
          </a:ln>
          <a:effectLst/>
        </p:spPr>
        <p:txBody>
          <a:bodyPr wrap="none" lIns="135409" tIns="67702" rIns="135409" bIns="67702" anchor="ctr"/>
          <a:lstStyle/>
          <a:p>
            <a:pPr>
              <a:defRPr/>
            </a:pPr>
            <a:endParaRPr lang="en-US" dirty="0"/>
          </a:p>
        </p:txBody>
      </p:sp>
      <p:sp>
        <p:nvSpPr>
          <p:cNvPr id="10" name="Rectangle 33"/>
          <p:cNvSpPr>
            <a:spLocks noChangeArrowheads="1"/>
          </p:cNvSpPr>
          <p:nvPr/>
        </p:nvSpPr>
        <p:spPr bwMode="auto">
          <a:xfrm>
            <a:off x="13180905" y="8254825"/>
            <a:ext cx="12090400" cy="38760575"/>
          </a:xfrm>
          <a:prstGeom prst="rect">
            <a:avLst/>
          </a:prstGeom>
          <a:solidFill>
            <a:schemeClr val="bg1"/>
          </a:solidFill>
          <a:ln w="9525">
            <a:solidFill>
              <a:schemeClr val="accent5">
                <a:lumMod val="50000"/>
              </a:schemeClr>
            </a:solidFill>
            <a:miter lim="800000"/>
            <a:headEnd/>
            <a:tailEnd/>
          </a:ln>
          <a:effectLst/>
        </p:spPr>
        <p:txBody>
          <a:bodyPr wrap="none" lIns="135409" tIns="67702" rIns="135409" bIns="67702" anchor="ctr"/>
          <a:lstStyle/>
          <a:p>
            <a:pPr>
              <a:defRPr/>
            </a:pPr>
            <a:endParaRPr lang="en-US" dirty="0"/>
          </a:p>
        </p:txBody>
      </p:sp>
      <p:sp>
        <p:nvSpPr>
          <p:cNvPr id="11" name="Rectangle 33"/>
          <p:cNvSpPr>
            <a:spLocks noChangeArrowheads="1"/>
          </p:cNvSpPr>
          <p:nvPr/>
        </p:nvSpPr>
        <p:spPr bwMode="auto">
          <a:xfrm>
            <a:off x="25935095" y="8257037"/>
            <a:ext cx="12090400" cy="38758363"/>
          </a:xfrm>
          <a:prstGeom prst="rect">
            <a:avLst/>
          </a:prstGeom>
          <a:solidFill>
            <a:schemeClr val="bg1"/>
          </a:solidFill>
          <a:ln w="9525">
            <a:solidFill>
              <a:schemeClr val="accent5">
                <a:lumMod val="50000"/>
              </a:schemeClr>
            </a:solidFill>
            <a:miter lim="800000"/>
            <a:headEnd/>
            <a:tailEnd/>
          </a:ln>
          <a:effectLst/>
        </p:spPr>
        <p:txBody>
          <a:bodyPr wrap="none" lIns="135409" tIns="67702" rIns="135409" bIns="67702" anchor="ctr"/>
          <a:lstStyle/>
          <a:p>
            <a:pPr>
              <a:defRPr/>
            </a:pPr>
            <a:endParaRPr lang="en-US" dirty="0"/>
          </a:p>
        </p:txBody>
      </p:sp>
      <p:sp>
        <p:nvSpPr>
          <p:cNvPr id="12" name="Rectangle 11"/>
          <p:cNvSpPr/>
          <p:nvPr userDrawn="1"/>
        </p:nvSpPr>
        <p:spPr>
          <a:xfrm>
            <a:off x="51633118" y="0"/>
            <a:ext cx="20482560" cy="51206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270879" tIns="541754" rIns="270879" bIns="270879" rtlCol="0" anchor="t" anchorCtr="0"/>
          <a:lstStyle/>
          <a:p>
            <a:pPr algn="ctr"/>
            <a:r>
              <a:rPr lang="en-US" sz="7500" b="1" kern="1200" dirty="0" smtClean="0">
                <a:solidFill>
                  <a:srgbClr val="92D050"/>
                </a:solidFill>
                <a:latin typeface="Calibri" pitchFamily="34" charset="0"/>
                <a:ea typeface="+mn-ea"/>
                <a:cs typeface="Calibri" pitchFamily="34" charset="0"/>
              </a:rPr>
              <a:t>HOW TO USE THIS TEMPLATE </a:t>
            </a:r>
            <a:endParaRPr lang="en-US" sz="7500" kern="1200" dirty="0" smtClean="0">
              <a:solidFill>
                <a:srgbClr val="92D050"/>
              </a:solidFill>
              <a:latin typeface="Calibri" pitchFamily="34" charset="0"/>
              <a:ea typeface="+mn-ea"/>
              <a:cs typeface="Calibri" pitchFamily="34" charset="0"/>
            </a:endParaRPr>
          </a:p>
          <a:p>
            <a:pPr algn="ctr">
              <a:buFont typeface="Arial" charset="0"/>
              <a:buNone/>
            </a:pPr>
            <a:endParaRPr lang="en-US" sz="1700" b="1" dirty="0" smtClean="0">
              <a:solidFill>
                <a:srgbClr val="FFFF00"/>
              </a:solidFill>
              <a:latin typeface="Calibri" pitchFamily="34" charset="0"/>
              <a:cs typeface="Calibri" pitchFamily="34" charset="0"/>
            </a:endParaRPr>
          </a:p>
          <a:p>
            <a:r>
              <a:rPr lang="en-US" sz="6600" b="1" kern="1200" dirty="0" smtClean="0">
                <a:solidFill>
                  <a:srgbClr val="92D050"/>
                </a:solidFill>
                <a:latin typeface="Calibri" pitchFamily="34" charset="0"/>
                <a:ea typeface="+mn-ea"/>
                <a:cs typeface="Calibri" pitchFamily="34" charset="0"/>
              </a:rPr>
              <a:t>CHANGING THE LAYOUT</a:t>
            </a:r>
            <a:endParaRPr lang="en-US" sz="6600" kern="1200" dirty="0" smtClean="0">
              <a:solidFill>
                <a:srgbClr val="92D050"/>
              </a:solidFill>
              <a:latin typeface="Calibri" pitchFamily="34" charset="0"/>
              <a:ea typeface="+mn-ea"/>
              <a:cs typeface="Calibri" pitchFamily="34" charset="0"/>
            </a:endParaRPr>
          </a:p>
          <a:p>
            <a:r>
              <a:rPr lang="en-US" sz="4600" kern="1200" dirty="0" smtClean="0">
                <a:solidFill>
                  <a:schemeClr val="lt1"/>
                </a:solidFill>
                <a:latin typeface="Calibri" pitchFamily="34" charset="0"/>
                <a:ea typeface="+mn-ea"/>
                <a:cs typeface="Calibri" pitchFamily="34" charset="0"/>
              </a:rPr>
              <a:t>This template has several different column layouts.  Right-click your mouse on the template background and click on “Layout” to see different layout options.  The column widths in these preformatted layouts cannot be moved but advanced users can modify any layout by clicking on the VIEW menu and then on SLIDE MASTER.</a:t>
            </a:r>
          </a:p>
          <a:p>
            <a:r>
              <a:rPr lang="en-US" sz="6600" b="1" kern="1200" dirty="0" smtClean="0">
                <a:solidFill>
                  <a:srgbClr val="92D050"/>
                </a:solidFill>
                <a:latin typeface="Calibri" pitchFamily="34" charset="0"/>
                <a:ea typeface="+mn-ea"/>
                <a:cs typeface="Calibri" pitchFamily="34" charset="0"/>
              </a:rPr>
              <a:t>CHANGING THE COLOR SCHEME</a:t>
            </a:r>
            <a:endParaRPr lang="en-US" sz="6600" kern="1200" dirty="0" smtClean="0">
              <a:solidFill>
                <a:srgbClr val="92D050"/>
              </a:solidFill>
              <a:latin typeface="Calibri" pitchFamily="34" charset="0"/>
              <a:ea typeface="+mn-ea"/>
              <a:cs typeface="Calibri" pitchFamily="34" charset="0"/>
            </a:endParaRPr>
          </a:p>
          <a:p>
            <a:r>
              <a:rPr lang="en-US" sz="4600" kern="1200" dirty="0" smtClean="0">
                <a:solidFill>
                  <a:schemeClr val="lt1"/>
                </a:solidFill>
                <a:latin typeface="Calibri" pitchFamily="34" charset="0"/>
                <a:ea typeface="+mn-ea"/>
                <a:cs typeface="Calibri" pitchFamily="34" charset="0"/>
              </a:rPr>
              <a:t>This</a:t>
            </a:r>
            <a:r>
              <a:rPr lang="en-US" sz="4600" kern="1200" baseline="0" dirty="0" smtClean="0">
                <a:solidFill>
                  <a:schemeClr val="lt1"/>
                </a:solidFill>
                <a:latin typeface="Calibri" pitchFamily="34" charset="0"/>
                <a:ea typeface="+mn-ea"/>
                <a:cs typeface="Calibri" pitchFamily="34" charset="0"/>
              </a:rPr>
              <a:t> template uses GWU’s colors as specified in the visual identity guidelines. If you must change the color, please limit your changes to only </a:t>
            </a:r>
            <a:r>
              <a:rPr lang="en-US" sz="4600" kern="1200" baseline="0" dirty="0" err="1" smtClean="0">
                <a:solidFill>
                  <a:schemeClr val="lt1"/>
                </a:solidFill>
                <a:latin typeface="Calibri" pitchFamily="34" charset="0"/>
                <a:ea typeface="+mn-ea"/>
                <a:cs typeface="Calibri" pitchFamily="34" charset="0"/>
              </a:rPr>
              <a:t>colore</a:t>
            </a:r>
            <a:r>
              <a:rPr lang="en-US" sz="4600" kern="1200" baseline="0" dirty="0" smtClean="0">
                <a:solidFill>
                  <a:schemeClr val="lt1"/>
                </a:solidFill>
                <a:latin typeface="Calibri" pitchFamily="34" charset="0"/>
                <a:ea typeface="+mn-ea"/>
                <a:cs typeface="Calibri" pitchFamily="34" charset="0"/>
              </a:rPr>
              <a:t> found in the “GW Color scheme” theme.</a:t>
            </a:r>
            <a:endParaRPr lang="en-US" sz="4600" kern="1200" dirty="0" smtClean="0">
              <a:solidFill>
                <a:schemeClr val="lt1"/>
              </a:solidFill>
              <a:latin typeface="Calibri" pitchFamily="34" charset="0"/>
              <a:ea typeface="+mn-ea"/>
              <a:cs typeface="Calibri" pitchFamily="34" charset="0"/>
            </a:endParaRPr>
          </a:p>
          <a:p>
            <a:r>
              <a:rPr lang="en-US" sz="6600" b="1" kern="1200" dirty="0" smtClean="0">
                <a:solidFill>
                  <a:srgbClr val="92D050"/>
                </a:solidFill>
                <a:latin typeface="Calibri" pitchFamily="34" charset="0"/>
                <a:ea typeface="+mn-ea"/>
                <a:cs typeface="Calibri" pitchFamily="34" charset="0"/>
              </a:rPr>
              <a:t>USING PLACEHOLDERS</a:t>
            </a:r>
            <a:endParaRPr lang="en-US" sz="6600" kern="1200" dirty="0" smtClean="0">
              <a:solidFill>
                <a:srgbClr val="92D050"/>
              </a:solidFill>
              <a:latin typeface="Calibri" pitchFamily="34" charset="0"/>
              <a:ea typeface="+mn-ea"/>
              <a:cs typeface="Calibri" pitchFamily="34" charset="0"/>
            </a:endParaRPr>
          </a:p>
          <a:p>
            <a:r>
              <a:rPr lang="en-US" sz="4600" kern="1200" dirty="0" smtClean="0">
                <a:solidFill>
                  <a:schemeClr val="lt1"/>
                </a:solidFill>
                <a:latin typeface="Calibri" pitchFamily="34" charset="0"/>
                <a:ea typeface="+mn-ea"/>
                <a:cs typeface="Calibri" pitchFamily="34" charset="0"/>
              </a:rPr>
              <a:t>To add text to this template, click inside a placeholder and type in or paste your text. To move a placeholder, click on it once to select it, then place your cursor on its frame and then click and hold as you drag it to its new location.</a:t>
            </a:r>
            <a:r>
              <a:rPr lang="en-US" sz="4600" kern="1200" baseline="0" dirty="0" smtClean="0">
                <a:solidFill>
                  <a:schemeClr val="lt1"/>
                </a:solidFill>
                <a:latin typeface="Calibri" pitchFamily="34" charset="0"/>
                <a:ea typeface="+mn-ea"/>
                <a:cs typeface="Calibri" pitchFamily="34" charset="0"/>
              </a:rPr>
              <a:t>  Resize the placeholder, if necessary.</a:t>
            </a:r>
            <a:r>
              <a:rPr lang="en-US" sz="4600" kern="1200" dirty="0" smtClean="0">
                <a:solidFill>
                  <a:schemeClr val="lt1"/>
                </a:solidFill>
                <a:latin typeface="Calibri" pitchFamily="34" charset="0"/>
                <a:ea typeface="+mn-ea"/>
                <a:cs typeface="Calibri" pitchFamily="34" charset="0"/>
              </a:rPr>
              <a:t> Placeholders for headers,</a:t>
            </a:r>
            <a:r>
              <a:rPr lang="en-US" sz="4600" kern="1200" baseline="0" dirty="0" smtClean="0">
                <a:solidFill>
                  <a:schemeClr val="lt1"/>
                </a:solidFill>
                <a:latin typeface="Calibri" pitchFamily="34" charset="0"/>
                <a:ea typeface="+mn-ea"/>
                <a:cs typeface="Calibri" pitchFamily="34" charset="0"/>
              </a:rPr>
              <a:t> text and graphics </a:t>
            </a:r>
            <a:r>
              <a:rPr lang="en-US" sz="4600" kern="1200" dirty="0" smtClean="0">
                <a:solidFill>
                  <a:schemeClr val="lt1"/>
                </a:solidFill>
                <a:latin typeface="Calibri" pitchFamily="34" charset="0"/>
                <a:ea typeface="+mn-ea"/>
                <a:cs typeface="Calibri" pitchFamily="34" charset="0"/>
              </a:rPr>
              <a:t>can be found below:</a:t>
            </a:r>
            <a:endParaRPr lang="en-US" sz="6600" b="1" kern="1200" dirty="0" smtClean="0">
              <a:solidFill>
                <a:srgbClr val="92D050"/>
              </a:solidFill>
              <a:latin typeface="Calibri" pitchFamily="34" charset="0"/>
              <a:ea typeface="+mn-ea"/>
              <a:cs typeface="Calibri" pitchFamily="34" charset="0"/>
            </a:endParaRPr>
          </a:p>
          <a:p>
            <a:pPr algn="ctr" defTabSz="6501534"/>
            <a:r>
              <a:rPr lang="en-US" sz="6600" b="1" kern="1200" dirty="0" smtClean="0">
                <a:solidFill>
                  <a:srgbClr val="92D050"/>
                </a:solidFill>
                <a:latin typeface="Calibri" pitchFamily="34" charset="0"/>
                <a:ea typeface="+mn-ea"/>
                <a:cs typeface="Calibri" pitchFamily="34" charset="0"/>
              </a:rPr>
              <a:t>HEADER PLACEHOLDER</a:t>
            </a:r>
          </a:p>
          <a:p>
            <a:pPr defTabSz="6501534"/>
            <a:r>
              <a:rPr lang="en-US" sz="4600" kern="1200" dirty="0" smtClean="0">
                <a:solidFill>
                  <a:schemeClr val="lt1"/>
                </a:solidFill>
                <a:latin typeface="Calibri" pitchFamily="34" charset="0"/>
                <a:ea typeface="+mn-ea"/>
                <a:cs typeface="Calibri" pitchFamily="34" charset="0"/>
              </a:rPr>
              <a:t>Move</a:t>
            </a:r>
            <a:r>
              <a:rPr lang="en-US" sz="4600" kern="1200" baseline="0" dirty="0" smtClean="0">
                <a:solidFill>
                  <a:schemeClr val="lt1"/>
                </a:solidFill>
                <a:latin typeface="Calibri" pitchFamily="34" charset="0"/>
                <a:ea typeface="+mn-ea"/>
                <a:cs typeface="Calibri" pitchFamily="34" charset="0"/>
              </a:rPr>
              <a:t> this preformatted header placeholder to the poster area to add another header. Use headers to separate topics or concepts within your presentation. </a:t>
            </a:r>
          </a:p>
          <a:p>
            <a:pPr defTabSz="6501534"/>
            <a:endParaRPr lang="en-US" sz="4800" kern="1200" baseline="0" dirty="0" smtClean="0">
              <a:solidFill>
                <a:schemeClr val="lt1"/>
              </a:solidFill>
              <a:latin typeface="Calibri" pitchFamily="34" charset="0"/>
              <a:ea typeface="+mn-ea"/>
              <a:cs typeface="Calibri" pitchFamily="34" charset="0"/>
            </a:endParaRPr>
          </a:p>
          <a:p>
            <a:pPr defTabSz="6501534"/>
            <a:endParaRPr lang="en-US" sz="4800" kern="1200" dirty="0" smtClean="0">
              <a:solidFill>
                <a:schemeClr val="lt1"/>
              </a:solidFill>
              <a:latin typeface="Calibri" pitchFamily="34" charset="0"/>
              <a:ea typeface="+mn-ea"/>
              <a:cs typeface="Calibri" pitchFamily="34" charset="0"/>
            </a:endParaRPr>
          </a:p>
          <a:p>
            <a:pPr defTabSz="6501534"/>
            <a:endParaRPr lang="en-US" sz="4800" b="1" kern="1200" dirty="0" smtClean="0">
              <a:solidFill>
                <a:srgbClr val="FFFF00"/>
              </a:solidFill>
              <a:latin typeface="Calibri" pitchFamily="34" charset="0"/>
              <a:ea typeface="+mn-ea"/>
              <a:cs typeface="Calibri" pitchFamily="34" charset="0"/>
            </a:endParaRPr>
          </a:p>
          <a:p>
            <a:pPr defTabSz="6501534"/>
            <a:endParaRPr lang="en-US" sz="4800" b="1" kern="1200" dirty="0" smtClean="0">
              <a:solidFill>
                <a:srgbClr val="FFFF00"/>
              </a:solidFill>
              <a:latin typeface="Calibri" pitchFamily="34" charset="0"/>
              <a:ea typeface="+mn-ea"/>
              <a:cs typeface="Calibri" pitchFamily="34" charset="0"/>
            </a:endParaRPr>
          </a:p>
          <a:p>
            <a:pPr defTabSz="6501534"/>
            <a:endParaRPr lang="en-US" sz="4800" b="1" kern="1200" dirty="0" smtClean="0">
              <a:solidFill>
                <a:srgbClr val="FFFF00"/>
              </a:solidFill>
              <a:latin typeface="Calibri" pitchFamily="34" charset="0"/>
              <a:ea typeface="+mn-ea"/>
              <a:cs typeface="Calibri" pitchFamily="34" charset="0"/>
            </a:endParaRPr>
          </a:p>
          <a:p>
            <a:pPr algn="ctr" defTabSz="6501534"/>
            <a:r>
              <a:rPr lang="en-US" sz="6600" b="1" kern="1200" dirty="0" smtClean="0">
                <a:solidFill>
                  <a:srgbClr val="92D050"/>
                </a:solidFill>
                <a:latin typeface="Calibri" pitchFamily="34" charset="0"/>
                <a:ea typeface="+mn-ea"/>
                <a:cs typeface="Calibri" pitchFamily="34" charset="0"/>
              </a:rPr>
              <a:t>TEXT PLACEHOLDER</a:t>
            </a:r>
          </a:p>
          <a:p>
            <a:pPr defTabSz="6501534"/>
            <a:r>
              <a:rPr lang="en-US" sz="4600" kern="1200" baseline="0" dirty="0" smtClean="0">
                <a:solidFill>
                  <a:schemeClr val="lt1"/>
                </a:solidFill>
                <a:latin typeface="Calibri" pitchFamily="34" charset="0"/>
                <a:ea typeface="+mn-ea"/>
                <a:cs typeface="Calibri" pitchFamily="34" charset="0"/>
              </a:rPr>
              <a:t>Move below text placeholder onto your poster to add a new text box.</a:t>
            </a:r>
          </a:p>
          <a:p>
            <a:pPr defTabSz="6501534"/>
            <a:endParaRPr lang="en-US" sz="4800" kern="1200" baseline="0" dirty="0" smtClean="0">
              <a:solidFill>
                <a:schemeClr val="lt1"/>
              </a:solidFill>
              <a:latin typeface="Calibri" pitchFamily="34" charset="0"/>
              <a:ea typeface="+mn-ea"/>
              <a:cs typeface="Calibri" pitchFamily="34" charset="0"/>
            </a:endParaRPr>
          </a:p>
          <a:p>
            <a:pPr defTabSz="6501534"/>
            <a:endParaRPr lang="en-US" sz="4800" kern="1200" baseline="0" dirty="0" smtClean="0">
              <a:solidFill>
                <a:schemeClr val="lt1"/>
              </a:solidFill>
              <a:latin typeface="Calibri" pitchFamily="34" charset="0"/>
              <a:ea typeface="+mn-ea"/>
              <a:cs typeface="Calibri" pitchFamily="34" charset="0"/>
            </a:endParaRPr>
          </a:p>
          <a:p>
            <a:pPr defTabSz="6501534"/>
            <a:endParaRPr lang="en-US" sz="4800" kern="1200" baseline="0" dirty="0" smtClean="0">
              <a:solidFill>
                <a:schemeClr val="lt1"/>
              </a:solidFill>
              <a:latin typeface="Calibri" pitchFamily="34" charset="0"/>
              <a:ea typeface="+mn-ea"/>
              <a:cs typeface="Calibri" pitchFamily="34" charset="0"/>
            </a:endParaRPr>
          </a:p>
          <a:p>
            <a:pPr algn="ctr" defTabSz="6501534"/>
            <a:r>
              <a:rPr lang="en-US" sz="6600" b="1" kern="1200" baseline="0" dirty="0" smtClean="0">
                <a:solidFill>
                  <a:srgbClr val="92D050"/>
                </a:solidFill>
                <a:latin typeface="Calibri" pitchFamily="34" charset="0"/>
                <a:ea typeface="+mn-ea"/>
                <a:cs typeface="Calibri" pitchFamily="34" charset="0"/>
              </a:rPr>
              <a:t>GRAPHIC PLACEHOLDER</a:t>
            </a:r>
          </a:p>
          <a:p>
            <a:pPr defTabSz="6501534"/>
            <a:r>
              <a:rPr lang="en-US" sz="4600" kern="1200" baseline="0" dirty="0" smtClean="0">
                <a:solidFill>
                  <a:schemeClr val="lt1"/>
                </a:solidFill>
                <a:latin typeface="Calibri" pitchFamily="34" charset="0"/>
                <a:ea typeface="+mn-ea"/>
                <a:cs typeface="Calibri" pitchFamily="34" charset="0"/>
              </a:rPr>
              <a:t>Move the below graphic placeholder onto your poster, size it first, and then click it to add a picture to the poster.</a:t>
            </a:r>
            <a:endParaRPr lang="en-US" sz="46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6600" b="1" kern="1200" dirty="0" smtClean="0">
              <a:solidFill>
                <a:srgbClr val="92D050"/>
              </a:solidFill>
              <a:latin typeface="Calibri" pitchFamily="34" charset="0"/>
              <a:ea typeface="+mn-ea"/>
              <a:cs typeface="Calibri" pitchFamily="34" charset="0"/>
            </a:endParaRPr>
          </a:p>
          <a:p>
            <a:endParaRPr lang="en-US" sz="6600" b="1" kern="1200" dirty="0" smtClean="0">
              <a:solidFill>
                <a:srgbClr val="92D050"/>
              </a:solidFill>
              <a:latin typeface="Calibri" pitchFamily="34" charset="0"/>
              <a:ea typeface="+mn-ea"/>
              <a:cs typeface="Calibri" pitchFamily="34" charset="0"/>
            </a:endParaRPr>
          </a:p>
          <a:p>
            <a:r>
              <a:rPr lang="en-US" sz="6600" b="1" kern="1200" dirty="0" smtClean="0">
                <a:solidFill>
                  <a:srgbClr val="92D050"/>
                </a:solidFill>
                <a:latin typeface="Calibri" pitchFamily="34" charset="0"/>
                <a:ea typeface="+mn-ea"/>
                <a:cs typeface="Calibri" pitchFamily="34" charset="0"/>
              </a:rPr>
              <a:t>IMPORTING EXTERNAL TEXT &amp; GRAPHICS</a:t>
            </a:r>
            <a:endParaRPr lang="en-US" sz="6600" kern="1200" dirty="0" smtClean="0">
              <a:solidFill>
                <a:srgbClr val="92D050"/>
              </a:solidFill>
              <a:latin typeface="Calibri" pitchFamily="34" charset="0"/>
              <a:ea typeface="+mn-ea"/>
              <a:cs typeface="Calibri" pitchFamily="34" charset="0"/>
            </a:endParaRPr>
          </a:p>
          <a:p>
            <a:r>
              <a:rPr lang="en-US" sz="4600" b="1" u="sng" kern="1200" dirty="0" smtClean="0">
                <a:solidFill>
                  <a:schemeClr val="lt1"/>
                </a:solidFill>
                <a:latin typeface="Calibri" pitchFamily="34" charset="0"/>
                <a:ea typeface="+mn-ea"/>
                <a:cs typeface="Calibri" pitchFamily="34" charset="0"/>
              </a:rPr>
              <a:t>TEXT: </a:t>
            </a:r>
            <a:r>
              <a:rPr lang="en-US" sz="4600" kern="1200" dirty="0" smtClean="0">
                <a:solidFill>
                  <a:schemeClr val="lt1"/>
                </a:solidFill>
                <a:latin typeface="Calibri" pitchFamily="34" charset="0"/>
                <a:ea typeface="+mn-ea"/>
                <a:cs typeface="Calibri" pitchFamily="34" charset="0"/>
              </a:rPr>
              <a:t>Paste or type your text into a pre-existing text box or drag in a new text box from above.  Move and/or resize it as you desire.</a:t>
            </a:r>
          </a:p>
          <a:p>
            <a:r>
              <a:rPr lang="en-US" sz="4600" b="1" u="sng" kern="1200" dirty="0" smtClean="0">
                <a:solidFill>
                  <a:schemeClr val="lt1"/>
                </a:solidFill>
                <a:latin typeface="Calibri" pitchFamily="34" charset="0"/>
                <a:ea typeface="+mn-ea"/>
                <a:cs typeface="Calibri" pitchFamily="34" charset="0"/>
              </a:rPr>
              <a:t>PHOTOS: </a:t>
            </a:r>
            <a:r>
              <a:rPr lang="en-US" sz="4600" kern="1200" dirty="0" smtClean="0">
                <a:solidFill>
                  <a:schemeClr val="lt1"/>
                </a:solidFill>
                <a:latin typeface="Calibri" pitchFamily="34" charset="0"/>
                <a:ea typeface="+mn-ea"/>
                <a:cs typeface="Calibri" pitchFamily="34" charset="0"/>
              </a:rPr>
              <a:t>Drag in a picture placeholder, size it </a:t>
            </a:r>
            <a:r>
              <a:rPr lang="en-US" sz="4600" u="sng" kern="1200" dirty="0" smtClean="0">
                <a:solidFill>
                  <a:schemeClr val="lt1"/>
                </a:solidFill>
                <a:latin typeface="Calibri" pitchFamily="34" charset="0"/>
                <a:ea typeface="+mn-ea"/>
                <a:cs typeface="Calibri" pitchFamily="34" charset="0"/>
              </a:rPr>
              <a:t>first</a:t>
            </a:r>
            <a:r>
              <a:rPr lang="en-US" sz="4600" kern="1200" dirty="0" smtClean="0">
                <a:solidFill>
                  <a:schemeClr val="lt1"/>
                </a:solidFill>
                <a:latin typeface="Calibri" pitchFamily="34" charset="0"/>
                <a:ea typeface="+mn-ea"/>
                <a:cs typeface="Calibri" pitchFamily="34" charset="0"/>
              </a:rPr>
              <a:t>, click in it and insert a photo from the menu.</a:t>
            </a:r>
          </a:p>
          <a:p>
            <a:r>
              <a:rPr lang="en-US" sz="4600" b="1" u="sng" kern="1200" dirty="0" smtClean="0">
                <a:solidFill>
                  <a:schemeClr val="lt1"/>
                </a:solidFill>
                <a:latin typeface="Calibri" pitchFamily="34" charset="0"/>
                <a:ea typeface="+mn-ea"/>
                <a:cs typeface="Calibri" pitchFamily="34" charset="0"/>
              </a:rPr>
              <a:t>TABLES: </a:t>
            </a:r>
            <a:r>
              <a:rPr lang="en-US" sz="4600" kern="1200" dirty="0" smtClean="0">
                <a:solidFill>
                  <a:schemeClr val="lt1"/>
                </a:solidFill>
                <a:latin typeface="Calibri" pitchFamily="34" charset="0"/>
                <a:ea typeface="+mn-ea"/>
                <a:cs typeface="Calibri" pitchFamily="34" charset="0"/>
              </a:rPr>
              <a:t>You can copy and paste a table from an external document onto this poster template. To adjust  the way the text fits within the cells of a table that has been pasted, </a:t>
            </a:r>
            <a:r>
              <a:rPr lang="en-US" sz="4600" u="sng" kern="1200" dirty="0" smtClean="0">
                <a:solidFill>
                  <a:schemeClr val="lt1"/>
                </a:solidFill>
                <a:latin typeface="Calibri" pitchFamily="34" charset="0"/>
                <a:ea typeface="+mn-ea"/>
                <a:cs typeface="Calibri" pitchFamily="34" charset="0"/>
              </a:rPr>
              <a:t>right-click</a:t>
            </a:r>
            <a:r>
              <a:rPr lang="en-US" sz="4600" kern="1200" dirty="0" smtClean="0">
                <a:solidFill>
                  <a:schemeClr val="lt1"/>
                </a:solidFill>
                <a:latin typeface="Calibri" pitchFamily="34" charset="0"/>
                <a:ea typeface="+mn-ea"/>
                <a:cs typeface="Calibri" pitchFamily="34" charset="0"/>
              </a:rPr>
              <a:t> on the table, click FORMAT SHAPE  then click on TEXT BOX and change the INTERNAL MARGIN values to 0.25</a:t>
            </a:r>
          </a:p>
          <a:p>
            <a:endParaRPr lang="en-US" sz="6600" b="1" kern="1200" dirty="0" smtClean="0">
              <a:solidFill>
                <a:srgbClr val="92D050"/>
              </a:solidFill>
              <a:latin typeface="Calibri" pitchFamily="34" charset="0"/>
              <a:ea typeface="+mn-ea"/>
              <a:cs typeface="Calibri" pitchFamily="34" charset="0"/>
            </a:endParaRPr>
          </a:p>
          <a:p>
            <a:r>
              <a:rPr lang="en-US" sz="6600" b="1" kern="1200" dirty="0" smtClean="0">
                <a:solidFill>
                  <a:srgbClr val="92D050"/>
                </a:solidFill>
                <a:latin typeface="Calibri" pitchFamily="34" charset="0"/>
                <a:ea typeface="+mn-ea"/>
                <a:cs typeface="Calibri" pitchFamily="34" charset="0"/>
              </a:rPr>
              <a:t>SAVING</a:t>
            </a:r>
            <a:r>
              <a:rPr lang="en-US" sz="6600" b="1" kern="1200" baseline="0" dirty="0" smtClean="0">
                <a:solidFill>
                  <a:srgbClr val="92D050"/>
                </a:solidFill>
                <a:latin typeface="Calibri" pitchFamily="34" charset="0"/>
                <a:ea typeface="+mn-ea"/>
                <a:cs typeface="Calibri" pitchFamily="34" charset="0"/>
              </a:rPr>
              <a:t> YOUR WORK</a:t>
            </a:r>
            <a:endParaRPr lang="en-US" sz="6600" kern="1200" dirty="0" smtClean="0">
              <a:solidFill>
                <a:srgbClr val="92D050"/>
              </a:solidFill>
              <a:latin typeface="Calibri" pitchFamily="34" charset="0"/>
              <a:ea typeface="+mn-ea"/>
              <a:cs typeface="Calibri" pitchFamily="34" charset="0"/>
            </a:endParaRPr>
          </a:p>
          <a:p>
            <a:r>
              <a:rPr lang="en-US" sz="4600" kern="1200" dirty="0" smtClean="0">
                <a:solidFill>
                  <a:schemeClr val="lt1"/>
                </a:solidFill>
                <a:latin typeface="Calibri" pitchFamily="34" charset="0"/>
                <a:ea typeface="+mn-ea"/>
                <a:cs typeface="Calibri" pitchFamily="34" charset="0"/>
              </a:rPr>
              <a:t>Click on the Office Button and  hover</a:t>
            </a:r>
            <a:r>
              <a:rPr lang="en-US" sz="4600" kern="1200" baseline="0" dirty="0" smtClean="0">
                <a:solidFill>
                  <a:schemeClr val="lt1"/>
                </a:solidFill>
                <a:latin typeface="Calibri" pitchFamily="34" charset="0"/>
                <a:ea typeface="+mn-ea"/>
                <a:cs typeface="Calibri" pitchFamily="34" charset="0"/>
              </a:rPr>
              <a:t> over Save As.  Choose the PDF or .JPG option with standard publishing.  </a:t>
            </a:r>
            <a:endParaRPr lang="en-US" sz="4600" kern="1200" dirty="0" smtClean="0">
              <a:solidFill>
                <a:schemeClr val="lt1"/>
              </a:solidFill>
              <a:latin typeface="Calibri" pitchFamily="34" charset="0"/>
              <a:ea typeface="+mn-ea"/>
              <a:cs typeface="Calibri" pitchFamily="34" charset="0"/>
            </a:endParaRPr>
          </a:p>
        </p:txBody>
      </p:sp>
      <p:sp>
        <p:nvSpPr>
          <p:cNvPr id="14" name="Rectangle 13"/>
          <p:cNvSpPr/>
          <p:nvPr userDrawn="1"/>
        </p:nvSpPr>
        <p:spPr>
          <a:xfrm>
            <a:off x="52044600" y="21259800"/>
            <a:ext cx="12090400" cy="14935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5440" tIns="67718" rIns="135440" bIns="67718" rtlCol="0" anchor="ctr"/>
          <a:lstStyle/>
          <a:p>
            <a:pPr algn="ctr"/>
            <a:endParaRPr lang="en-US" dirty="0"/>
          </a:p>
        </p:txBody>
      </p:sp>
      <p:pic>
        <p:nvPicPr>
          <p:cNvPr id="15" name="Picture 14" descr="gw_sch_sphhs_short_wht_rev-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19200" y="1752600"/>
            <a:ext cx="10700829" cy="2971800"/>
          </a:xfrm>
          <a:prstGeom prst="rect">
            <a:avLst/>
          </a:prstGeom>
        </p:spPr>
      </p:pic>
      <p:pic>
        <p:nvPicPr>
          <p:cNvPr id="2" name="Picture 1" descr="gw_txh_1cs_pos-1.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487400" y="47548800"/>
            <a:ext cx="24307800" cy="3376083"/>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Lst>
  <p:timing>
    <p:tnLst>
      <p:par>
        <p:cTn xmlns:p14="http://schemas.microsoft.com/office/powerpoint/2010/main" id="1" dur="indefinite" restart="never" nodeType="tmRoot"/>
      </p:par>
    </p:tnLst>
  </p:timing>
  <p:txStyles>
    <p:titleStyle>
      <a:lvl1pPr algn="ctr" defTabSz="6499437" rtl="0" eaLnBrk="1" latinLnBrk="0" hangingPunct="1">
        <a:spcBef>
          <a:spcPct val="0"/>
        </a:spcBef>
        <a:buNone/>
        <a:defRPr sz="12900" kern="1200">
          <a:solidFill>
            <a:schemeClr val="bg1"/>
          </a:solidFill>
          <a:latin typeface="Trebuchet MS" pitchFamily="34" charset="0"/>
          <a:ea typeface="+mj-ea"/>
          <a:cs typeface="+mj-cs"/>
        </a:defRPr>
      </a:lvl1pPr>
    </p:titleStyle>
    <p:bodyStyle>
      <a:lvl1pPr marL="2437288" indent="-2437288" algn="l" defTabSz="6499437" rtl="0" eaLnBrk="1" latinLnBrk="0" hangingPunct="1">
        <a:spcBef>
          <a:spcPct val="20000"/>
        </a:spcBef>
        <a:buFont typeface="Arial" pitchFamily="34" charset="0"/>
        <a:buChar char="•"/>
        <a:defRPr sz="22800" kern="1200">
          <a:solidFill>
            <a:schemeClr val="tx1"/>
          </a:solidFill>
          <a:latin typeface="+mn-lt"/>
          <a:ea typeface="+mn-ea"/>
          <a:cs typeface="+mn-cs"/>
        </a:defRPr>
      </a:lvl1pPr>
      <a:lvl2pPr marL="5280796" indent="-2031074" algn="l" defTabSz="6499437" rtl="0" eaLnBrk="1" latinLnBrk="0" hangingPunct="1">
        <a:spcBef>
          <a:spcPct val="20000"/>
        </a:spcBef>
        <a:buFont typeface="Arial" pitchFamily="34" charset="0"/>
        <a:buChar char="–"/>
        <a:defRPr sz="19900" kern="1200">
          <a:solidFill>
            <a:schemeClr val="tx1"/>
          </a:solidFill>
          <a:latin typeface="+mn-lt"/>
          <a:ea typeface="+mn-ea"/>
          <a:cs typeface="+mn-cs"/>
        </a:defRPr>
      </a:lvl2pPr>
      <a:lvl3pPr marL="8124298" indent="-1624861" algn="l" defTabSz="6499437" rtl="0" eaLnBrk="1" latinLnBrk="0" hangingPunct="1">
        <a:spcBef>
          <a:spcPct val="20000"/>
        </a:spcBef>
        <a:buFont typeface="Arial" pitchFamily="34" charset="0"/>
        <a:buChar char="•"/>
        <a:defRPr sz="17000" kern="1200">
          <a:solidFill>
            <a:schemeClr val="tx1"/>
          </a:solidFill>
          <a:latin typeface="+mn-lt"/>
          <a:ea typeface="+mn-ea"/>
          <a:cs typeface="+mn-cs"/>
        </a:defRPr>
      </a:lvl3pPr>
      <a:lvl4pPr marL="11374019" indent="-1624861" algn="l" defTabSz="6499437" rtl="0" eaLnBrk="1" latinLnBrk="0" hangingPunct="1">
        <a:spcBef>
          <a:spcPct val="20000"/>
        </a:spcBef>
        <a:buFont typeface="Arial" pitchFamily="34" charset="0"/>
        <a:buChar char="–"/>
        <a:defRPr sz="14300" kern="1200">
          <a:solidFill>
            <a:schemeClr val="tx1"/>
          </a:solidFill>
          <a:latin typeface="+mn-lt"/>
          <a:ea typeface="+mn-ea"/>
          <a:cs typeface="+mn-cs"/>
        </a:defRPr>
      </a:lvl4pPr>
      <a:lvl5pPr marL="14623743" indent="-1624861" algn="l" defTabSz="6499437" rtl="0" eaLnBrk="1" latinLnBrk="0" hangingPunct="1">
        <a:spcBef>
          <a:spcPct val="20000"/>
        </a:spcBef>
        <a:buFont typeface="Arial" pitchFamily="34" charset="0"/>
        <a:buChar char="»"/>
        <a:defRPr sz="14300" kern="1200">
          <a:solidFill>
            <a:schemeClr val="tx1"/>
          </a:solidFill>
          <a:latin typeface="+mn-lt"/>
          <a:ea typeface="+mn-ea"/>
          <a:cs typeface="+mn-cs"/>
        </a:defRPr>
      </a:lvl5pPr>
      <a:lvl6pPr marL="17873464" indent="-1624861" algn="l" defTabSz="6499437" rtl="0" eaLnBrk="1" latinLnBrk="0" hangingPunct="1">
        <a:spcBef>
          <a:spcPct val="20000"/>
        </a:spcBef>
        <a:buFont typeface="Arial" pitchFamily="34" charset="0"/>
        <a:buChar char="•"/>
        <a:defRPr sz="14300" kern="1200">
          <a:solidFill>
            <a:schemeClr val="tx1"/>
          </a:solidFill>
          <a:latin typeface="+mn-lt"/>
          <a:ea typeface="+mn-ea"/>
          <a:cs typeface="+mn-cs"/>
        </a:defRPr>
      </a:lvl6pPr>
      <a:lvl7pPr marL="21123186" indent="-1624861" algn="l" defTabSz="6499437" rtl="0" eaLnBrk="1" latinLnBrk="0" hangingPunct="1">
        <a:spcBef>
          <a:spcPct val="20000"/>
        </a:spcBef>
        <a:buFont typeface="Arial" pitchFamily="34" charset="0"/>
        <a:buChar char="•"/>
        <a:defRPr sz="14300" kern="1200">
          <a:solidFill>
            <a:schemeClr val="tx1"/>
          </a:solidFill>
          <a:latin typeface="+mn-lt"/>
          <a:ea typeface="+mn-ea"/>
          <a:cs typeface="+mn-cs"/>
        </a:defRPr>
      </a:lvl7pPr>
      <a:lvl8pPr marL="24372901" indent="-1624861" algn="l" defTabSz="6499437" rtl="0" eaLnBrk="1" latinLnBrk="0" hangingPunct="1">
        <a:spcBef>
          <a:spcPct val="20000"/>
        </a:spcBef>
        <a:buFont typeface="Arial" pitchFamily="34" charset="0"/>
        <a:buChar char="•"/>
        <a:defRPr sz="14300" kern="1200">
          <a:solidFill>
            <a:schemeClr val="tx1"/>
          </a:solidFill>
          <a:latin typeface="+mn-lt"/>
          <a:ea typeface="+mn-ea"/>
          <a:cs typeface="+mn-cs"/>
        </a:defRPr>
      </a:lvl8pPr>
      <a:lvl9pPr marL="27622623" indent="-1624861" algn="l" defTabSz="6499437" rtl="0" eaLnBrk="1" latinLnBrk="0" hangingPunct="1">
        <a:spcBef>
          <a:spcPct val="20000"/>
        </a:spcBef>
        <a:buFont typeface="Arial" pitchFamily="34" charset="0"/>
        <a:buChar char="•"/>
        <a:defRPr sz="14300" kern="1200">
          <a:solidFill>
            <a:schemeClr val="tx1"/>
          </a:solidFill>
          <a:latin typeface="+mn-lt"/>
          <a:ea typeface="+mn-ea"/>
          <a:cs typeface="+mn-cs"/>
        </a:defRPr>
      </a:lvl9pPr>
    </p:bodyStyle>
    <p:otherStyle>
      <a:defPPr>
        <a:defRPr lang="en-US"/>
      </a:defPPr>
      <a:lvl1pPr marL="0" algn="l" defTabSz="6499437" rtl="0" eaLnBrk="1" latinLnBrk="0" hangingPunct="1">
        <a:defRPr sz="12900" kern="1200">
          <a:solidFill>
            <a:schemeClr val="tx1"/>
          </a:solidFill>
          <a:latin typeface="+mn-lt"/>
          <a:ea typeface="+mn-ea"/>
          <a:cs typeface="+mn-cs"/>
        </a:defRPr>
      </a:lvl1pPr>
      <a:lvl2pPr marL="3249722" algn="l" defTabSz="6499437" rtl="0" eaLnBrk="1" latinLnBrk="0" hangingPunct="1">
        <a:defRPr sz="12900" kern="1200">
          <a:solidFill>
            <a:schemeClr val="tx1"/>
          </a:solidFill>
          <a:latin typeface="+mn-lt"/>
          <a:ea typeface="+mn-ea"/>
          <a:cs typeface="+mn-cs"/>
        </a:defRPr>
      </a:lvl2pPr>
      <a:lvl3pPr marL="6499437" algn="l" defTabSz="6499437" rtl="0" eaLnBrk="1" latinLnBrk="0" hangingPunct="1">
        <a:defRPr sz="12900" kern="1200">
          <a:solidFill>
            <a:schemeClr val="tx1"/>
          </a:solidFill>
          <a:latin typeface="+mn-lt"/>
          <a:ea typeface="+mn-ea"/>
          <a:cs typeface="+mn-cs"/>
        </a:defRPr>
      </a:lvl3pPr>
      <a:lvl4pPr marL="9749158" algn="l" defTabSz="6499437" rtl="0" eaLnBrk="1" latinLnBrk="0" hangingPunct="1">
        <a:defRPr sz="12900" kern="1200">
          <a:solidFill>
            <a:schemeClr val="tx1"/>
          </a:solidFill>
          <a:latin typeface="+mn-lt"/>
          <a:ea typeface="+mn-ea"/>
          <a:cs typeface="+mn-cs"/>
        </a:defRPr>
      </a:lvl4pPr>
      <a:lvl5pPr marL="12998880" algn="l" defTabSz="6499437" rtl="0" eaLnBrk="1" latinLnBrk="0" hangingPunct="1">
        <a:defRPr sz="12900" kern="1200">
          <a:solidFill>
            <a:schemeClr val="tx1"/>
          </a:solidFill>
          <a:latin typeface="+mn-lt"/>
          <a:ea typeface="+mn-ea"/>
          <a:cs typeface="+mn-cs"/>
        </a:defRPr>
      </a:lvl5pPr>
      <a:lvl6pPr marL="16248604" algn="l" defTabSz="6499437" rtl="0" eaLnBrk="1" latinLnBrk="0" hangingPunct="1">
        <a:defRPr sz="12900" kern="1200">
          <a:solidFill>
            <a:schemeClr val="tx1"/>
          </a:solidFill>
          <a:latin typeface="+mn-lt"/>
          <a:ea typeface="+mn-ea"/>
          <a:cs typeface="+mn-cs"/>
        </a:defRPr>
      </a:lvl6pPr>
      <a:lvl7pPr marL="19498325" algn="l" defTabSz="6499437" rtl="0" eaLnBrk="1" latinLnBrk="0" hangingPunct="1">
        <a:defRPr sz="12900" kern="1200">
          <a:solidFill>
            <a:schemeClr val="tx1"/>
          </a:solidFill>
          <a:latin typeface="+mn-lt"/>
          <a:ea typeface="+mn-ea"/>
          <a:cs typeface="+mn-cs"/>
        </a:defRPr>
      </a:lvl7pPr>
      <a:lvl8pPr marL="22748047" algn="l" defTabSz="6499437" rtl="0" eaLnBrk="1" latinLnBrk="0" hangingPunct="1">
        <a:defRPr sz="12900" kern="1200">
          <a:solidFill>
            <a:schemeClr val="tx1"/>
          </a:solidFill>
          <a:latin typeface="+mn-lt"/>
          <a:ea typeface="+mn-ea"/>
          <a:cs typeface="+mn-cs"/>
        </a:defRPr>
      </a:lvl8pPr>
      <a:lvl9pPr marL="25997768" algn="l" defTabSz="6499437" rtl="0" eaLnBrk="1" latinLnBrk="0" hangingPunct="1">
        <a:defRPr sz="1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Rectangle 33"/>
          <p:cNvSpPr>
            <a:spLocks noChangeArrowheads="1"/>
          </p:cNvSpPr>
          <p:nvPr userDrawn="1"/>
        </p:nvSpPr>
        <p:spPr bwMode="auto">
          <a:xfrm>
            <a:off x="426720" y="8257037"/>
            <a:ext cx="12090400" cy="41044363"/>
          </a:xfrm>
          <a:prstGeom prst="rect">
            <a:avLst/>
          </a:prstGeom>
          <a:solidFill>
            <a:schemeClr val="bg1"/>
          </a:solidFill>
          <a:ln w="9525">
            <a:solidFill>
              <a:schemeClr val="accent5">
                <a:lumMod val="50000"/>
              </a:schemeClr>
            </a:solidFill>
            <a:miter lim="800000"/>
            <a:headEnd/>
            <a:tailEnd/>
          </a:ln>
          <a:effectLst/>
        </p:spPr>
        <p:txBody>
          <a:bodyPr wrap="none" lIns="135374" tIns="67687" rIns="135374" bIns="67687" anchor="ctr"/>
          <a:lstStyle/>
          <a:p>
            <a:pPr>
              <a:defRPr/>
            </a:pPr>
            <a:endParaRPr lang="en-US" dirty="0"/>
          </a:p>
        </p:txBody>
      </p:sp>
      <p:sp>
        <p:nvSpPr>
          <p:cNvPr id="9" name="Rectangle 35"/>
          <p:cNvSpPr>
            <a:spLocks noChangeArrowheads="1"/>
          </p:cNvSpPr>
          <p:nvPr userDrawn="1"/>
        </p:nvSpPr>
        <p:spPr bwMode="auto">
          <a:xfrm>
            <a:off x="38689280" y="8257037"/>
            <a:ext cx="12090400" cy="40815763"/>
          </a:xfrm>
          <a:prstGeom prst="rect">
            <a:avLst/>
          </a:prstGeom>
          <a:solidFill>
            <a:schemeClr val="bg1"/>
          </a:solidFill>
          <a:ln w="9525">
            <a:solidFill>
              <a:schemeClr val="accent5">
                <a:lumMod val="50000"/>
              </a:schemeClr>
            </a:solidFill>
            <a:miter lim="800000"/>
            <a:headEnd/>
            <a:tailEnd/>
          </a:ln>
          <a:effectLst/>
        </p:spPr>
        <p:txBody>
          <a:bodyPr wrap="none" lIns="135374" tIns="67687" rIns="135374" bIns="67687" anchor="ctr"/>
          <a:lstStyle/>
          <a:p>
            <a:pPr>
              <a:defRPr/>
            </a:pPr>
            <a:endParaRPr lang="en-US" dirty="0"/>
          </a:p>
        </p:txBody>
      </p:sp>
      <p:sp>
        <p:nvSpPr>
          <p:cNvPr id="10" name="Rectangle 33"/>
          <p:cNvSpPr>
            <a:spLocks noChangeArrowheads="1"/>
          </p:cNvSpPr>
          <p:nvPr userDrawn="1"/>
        </p:nvSpPr>
        <p:spPr bwMode="auto">
          <a:xfrm>
            <a:off x="13185648" y="8257037"/>
            <a:ext cx="24820880" cy="38758363"/>
          </a:xfrm>
          <a:prstGeom prst="rect">
            <a:avLst/>
          </a:prstGeom>
          <a:solidFill>
            <a:schemeClr val="bg1"/>
          </a:solidFill>
          <a:ln w="9525">
            <a:solidFill>
              <a:schemeClr val="accent5">
                <a:lumMod val="50000"/>
              </a:schemeClr>
            </a:solidFill>
            <a:miter lim="800000"/>
            <a:headEnd/>
            <a:tailEnd/>
          </a:ln>
          <a:effectLst/>
        </p:spPr>
        <p:txBody>
          <a:bodyPr wrap="none" lIns="135374" tIns="67687" rIns="135374" bIns="67687" anchor="ctr"/>
          <a:lstStyle/>
          <a:p>
            <a:pPr>
              <a:defRPr/>
            </a:pPr>
            <a:endParaRPr lang="en-US" dirty="0"/>
          </a:p>
        </p:txBody>
      </p:sp>
      <p:sp>
        <p:nvSpPr>
          <p:cNvPr id="22" name="Rectangle 36"/>
          <p:cNvSpPr>
            <a:spLocks noChangeArrowheads="1"/>
          </p:cNvSpPr>
          <p:nvPr userDrawn="1"/>
        </p:nvSpPr>
        <p:spPr bwMode="auto">
          <a:xfrm>
            <a:off x="0" y="0"/>
            <a:ext cx="51206400" cy="7467600"/>
          </a:xfrm>
          <a:prstGeom prst="rect">
            <a:avLst/>
          </a:prstGeom>
          <a:solidFill>
            <a:schemeClr val="tx2"/>
          </a:solidFill>
          <a:ln w="9525">
            <a:solidFill>
              <a:schemeClr val="tx1"/>
            </a:solidFill>
            <a:miter lim="800000"/>
            <a:headEnd/>
            <a:tailEnd/>
          </a:ln>
          <a:effectLst/>
        </p:spPr>
        <p:txBody>
          <a:bodyPr wrap="none" lIns="135440" tIns="67718" rIns="135440" bIns="67718" anchor="ctr"/>
          <a:lstStyle/>
          <a:p>
            <a:pPr>
              <a:defRPr/>
            </a:pPr>
            <a:endParaRPr lang="en-US" dirty="0"/>
          </a:p>
        </p:txBody>
      </p:sp>
      <p:sp>
        <p:nvSpPr>
          <p:cNvPr id="14" name="Rectangle 13"/>
          <p:cNvSpPr/>
          <p:nvPr userDrawn="1"/>
        </p:nvSpPr>
        <p:spPr>
          <a:xfrm>
            <a:off x="51633118" y="0"/>
            <a:ext cx="20482560" cy="51206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270879" tIns="541754" rIns="270879" bIns="270879" rtlCol="0" anchor="t" anchorCtr="0"/>
          <a:lstStyle/>
          <a:p>
            <a:pPr algn="ctr"/>
            <a:r>
              <a:rPr lang="en-US" sz="7500" b="1" kern="1200" dirty="0" smtClean="0">
                <a:solidFill>
                  <a:srgbClr val="92D050"/>
                </a:solidFill>
                <a:latin typeface="Calibri" pitchFamily="34" charset="0"/>
                <a:ea typeface="+mn-ea"/>
                <a:cs typeface="Calibri" pitchFamily="34" charset="0"/>
              </a:rPr>
              <a:t>HOW TO USE THIS TEMPLATE </a:t>
            </a:r>
            <a:endParaRPr lang="en-US" sz="7500" kern="1200" dirty="0" smtClean="0">
              <a:solidFill>
                <a:srgbClr val="92D050"/>
              </a:solidFill>
              <a:latin typeface="Calibri" pitchFamily="34" charset="0"/>
              <a:ea typeface="+mn-ea"/>
              <a:cs typeface="Calibri" pitchFamily="34" charset="0"/>
            </a:endParaRPr>
          </a:p>
          <a:p>
            <a:pPr algn="ctr">
              <a:buFont typeface="Arial" charset="0"/>
              <a:buNone/>
            </a:pPr>
            <a:endParaRPr lang="en-US" sz="1700" b="1" dirty="0" smtClean="0">
              <a:solidFill>
                <a:srgbClr val="FFFF00"/>
              </a:solidFill>
              <a:latin typeface="Calibri" pitchFamily="34" charset="0"/>
              <a:cs typeface="Calibri" pitchFamily="34" charset="0"/>
            </a:endParaRPr>
          </a:p>
          <a:p>
            <a:r>
              <a:rPr lang="en-US" sz="6600" b="1" kern="1200" dirty="0" smtClean="0">
                <a:solidFill>
                  <a:srgbClr val="92D050"/>
                </a:solidFill>
                <a:latin typeface="Calibri" pitchFamily="34" charset="0"/>
                <a:ea typeface="+mn-ea"/>
                <a:cs typeface="Calibri" pitchFamily="34" charset="0"/>
              </a:rPr>
              <a:t>CHANGING THE LAYOUT</a:t>
            </a:r>
            <a:endParaRPr lang="en-US" sz="6600" kern="1200" dirty="0" smtClean="0">
              <a:solidFill>
                <a:srgbClr val="92D050"/>
              </a:solidFill>
              <a:latin typeface="Calibri" pitchFamily="34" charset="0"/>
              <a:ea typeface="+mn-ea"/>
              <a:cs typeface="Calibri" pitchFamily="34" charset="0"/>
            </a:endParaRPr>
          </a:p>
          <a:p>
            <a:r>
              <a:rPr lang="en-US" sz="4600" kern="1200" dirty="0" smtClean="0">
                <a:solidFill>
                  <a:schemeClr val="lt1"/>
                </a:solidFill>
                <a:latin typeface="Calibri" pitchFamily="34" charset="0"/>
                <a:ea typeface="+mn-ea"/>
                <a:cs typeface="Calibri" pitchFamily="34" charset="0"/>
              </a:rPr>
              <a:t>This template has several different column layouts.  Right-click your mouse on the template background and click on “Layout” to see different layout options.  The column widths in these preformatted layouts cannot be moved but advanced users can modify any layout by clicking on the VIEW menu and then on SLIDE MASTER.</a:t>
            </a:r>
          </a:p>
          <a:p>
            <a:r>
              <a:rPr lang="en-US" sz="6600" b="1" kern="1200" dirty="0" smtClean="0">
                <a:solidFill>
                  <a:srgbClr val="92D050"/>
                </a:solidFill>
                <a:latin typeface="Calibri" pitchFamily="34" charset="0"/>
                <a:ea typeface="+mn-ea"/>
                <a:cs typeface="Calibri" pitchFamily="34" charset="0"/>
              </a:rPr>
              <a:t>CHANGING THE COLOR SCHEME</a:t>
            </a:r>
          </a:p>
          <a:p>
            <a:pPr marL="0" marR="0" indent="0" algn="l" defTabSz="6502031" rtl="0" eaLnBrk="1" fontAlgn="auto" latinLnBrk="0" hangingPunct="1">
              <a:lnSpc>
                <a:spcPct val="100000"/>
              </a:lnSpc>
              <a:spcBef>
                <a:spcPts val="0"/>
              </a:spcBef>
              <a:spcAft>
                <a:spcPts val="0"/>
              </a:spcAft>
              <a:buClrTx/>
              <a:buSzTx/>
              <a:buFontTx/>
              <a:buNone/>
              <a:tabLst/>
              <a:defRPr/>
            </a:pPr>
            <a:r>
              <a:rPr lang="en-US" sz="4600" kern="1200" dirty="0" smtClean="0">
                <a:solidFill>
                  <a:schemeClr val="lt1"/>
                </a:solidFill>
                <a:latin typeface="Calibri" pitchFamily="34" charset="0"/>
                <a:ea typeface="+mn-ea"/>
                <a:cs typeface="Calibri" pitchFamily="34" charset="0"/>
              </a:rPr>
              <a:t>This</a:t>
            </a:r>
            <a:r>
              <a:rPr lang="en-US" sz="4600" kern="1200" baseline="0" dirty="0" smtClean="0">
                <a:solidFill>
                  <a:schemeClr val="lt1"/>
                </a:solidFill>
                <a:latin typeface="Calibri" pitchFamily="34" charset="0"/>
                <a:ea typeface="+mn-ea"/>
                <a:cs typeface="Calibri" pitchFamily="34" charset="0"/>
              </a:rPr>
              <a:t> template uses GWU’s colors as specified in the visual identity guidelines. If you must change the color, please limit your changes to only </a:t>
            </a:r>
            <a:r>
              <a:rPr lang="en-US" sz="4600" kern="1200" baseline="0" dirty="0" err="1" smtClean="0">
                <a:solidFill>
                  <a:schemeClr val="lt1"/>
                </a:solidFill>
                <a:latin typeface="Calibri" pitchFamily="34" charset="0"/>
                <a:ea typeface="+mn-ea"/>
                <a:cs typeface="Calibri" pitchFamily="34" charset="0"/>
              </a:rPr>
              <a:t>colore</a:t>
            </a:r>
            <a:r>
              <a:rPr lang="en-US" sz="4600" kern="1200" baseline="0" dirty="0" smtClean="0">
                <a:solidFill>
                  <a:schemeClr val="lt1"/>
                </a:solidFill>
                <a:latin typeface="Calibri" pitchFamily="34" charset="0"/>
                <a:ea typeface="+mn-ea"/>
                <a:cs typeface="Calibri" pitchFamily="34" charset="0"/>
              </a:rPr>
              <a:t> found in the “GW Color scheme” theme.</a:t>
            </a:r>
            <a:endParaRPr lang="en-US" sz="6600" kern="1200" dirty="0" smtClean="0">
              <a:solidFill>
                <a:srgbClr val="92D050"/>
              </a:solidFill>
              <a:latin typeface="Calibri" pitchFamily="34" charset="0"/>
              <a:ea typeface="+mn-ea"/>
              <a:cs typeface="Calibri" pitchFamily="34" charset="0"/>
            </a:endParaRPr>
          </a:p>
          <a:p>
            <a:r>
              <a:rPr lang="en-US" sz="6600" b="1" kern="1200" dirty="0" smtClean="0">
                <a:solidFill>
                  <a:srgbClr val="92D050"/>
                </a:solidFill>
                <a:latin typeface="Calibri" pitchFamily="34" charset="0"/>
                <a:ea typeface="+mn-ea"/>
                <a:cs typeface="Calibri" pitchFamily="34" charset="0"/>
              </a:rPr>
              <a:t>USING PLACEHOLDERS</a:t>
            </a:r>
            <a:endParaRPr lang="en-US" sz="6600" kern="1200" dirty="0" smtClean="0">
              <a:solidFill>
                <a:srgbClr val="92D050"/>
              </a:solidFill>
              <a:latin typeface="Calibri" pitchFamily="34" charset="0"/>
              <a:ea typeface="+mn-ea"/>
              <a:cs typeface="Calibri" pitchFamily="34" charset="0"/>
            </a:endParaRPr>
          </a:p>
          <a:p>
            <a:r>
              <a:rPr lang="en-US" sz="4600" kern="1200" dirty="0" smtClean="0">
                <a:solidFill>
                  <a:schemeClr val="lt1"/>
                </a:solidFill>
                <a:latin typeface="Calibri" pitchFamily="34" charset="0"/>
                <a:ea typeface="+mn-ea"/>
                <a:cs typeface="Calibri" pitchFamily="34" charset="0"/>
              </a:rPr>
              <a:t>To add text to this template, click inside a placeholder and type in or paste your text. To move a placeholder, click on it once to select it, then place your cursor on its frame and then click and hold as you drag it to its new location.</a:t>
            </a:r>
            <a:r>
              <a:rPr lang="en-US" sz="4600" kern="1200" baseline="0" dirty="0" smtClean="0">
                <a:solidFill>
                  <a:schemeClr val="lt1"/>
                </a:solidFill>
                <a:latin typeface="Calibri" pitchFamily="34" charset="0"/>
                <a:ea typeface="+mn-ea"/>
                <a:cs typeface="Calibri" pitchFamily="34" charset="0"/>
              </a:rPr>
              <a:t>  Resize the placeholder, if necessary.</a:t>
            </a:r>
            <a:r>
              <a:rPr lang="en-US" sz="4600" kern="1200" dirty="0" smtClean="0">
                <a:solidFill>
                  <a:schemeClr val="lt1"/>
                </a:solidFill>
                <a:latin typeface="Calibri" pitchFamily="34" charset="0"/>
                <a:ea typeface="+mn-ea"/>
                <a:cs typeface="Calibri" pitchFamily="34" charset="0"/>
              </a:rPr>
              <a:t> Placeholders for headers,</a:t>
            </a:r>
            <a:r>
              <a:rPr lang="en-US" sz="4600" kern="1200" baseline="0" dirty="0" smtClean="0">
                <a:solidFill>
                  <a:schemeClr val="lt1"/>
                </a:solidFill>
                <a:latin typeface="Calibri" pitchFamily="34" charset="0"/>
                <a:ea typeface="+mn-ea"/>
                <a:cs typeface="Calibri" pitchFamily="34" charset="0"/>
              </a:rPr>
              <a:t> text and graphics </a:t>
            </a:r>
            <a:r>
              <a:rPr lang="en-US" sz="4600" kern="1200" dirty="0" smtClean="0">
                <a:solidFill>
                  <a:schemeClr val="lt1"/>
                </a:solidFill>
                <a:latin typeface="Calibri" pitchFamily="34" charset="0"/>
                <a:ea typeface="+mn-ea"/>
                <a:cs typeface="Calibri" pitchFamily="34" charset="0"/>
              </a:rPr>
              <a:t>can be found below:</a:t>
            </a:r>
          </a:p>
          <a:p>
            <a:pPr algn="ctr" defTabSz="6501534"/>
            <a:r>
              <a:rPr lang="en-US" sz="6600" b="1" kern="1200" dirty="0" smtClean="0">
                <a:solidFill>
                  <a:srgbClr val="92D050"/>
                </a:solidFill>
                <a:latin typeface="Calibri" pitchFamily="34" charset="0"/>
                <a:ea typeface="+mn-ea"/>
                <a:cs typeface="Calibri" pitchFamily="34" charset="0"/>
              </a:rPr>
              <a:t>HEADER PLACEHOLDER</a:t>
            </a:r>
          </a:p>
          <a:p>
            <a:pPr defTabSz="6501534"/>
            <a:r>
              <a:rPr lang="en-US" sz="4600" kern="1200" dirty="0" smtClean="0">
                <a:solidFill>
                  <a:schemeClr val="lt1"/>
                </a:solidFill>
                <a:latin typeface="Calibri" pitchFamily="34" charset="0"/>
                <a:ea typeface="+mn-ea"/>
                <a:cs typeface="Calibri" pitchFamily="34" charset="0"/>
              </a:rPr>
              <a:t>Move</a:t>
            </a:r>
            <a:r>
              <a:rPr lang="en-US" sz="4600" kern="1200" baseline="0" dirty="0" smtClean="0">
                <a:solidFill>
                  <a:schemeClr val="lt1"/>
                </a:solidFill>
                <a:latin typeface="Calibri" pitchFamily="34" charset="0"/>
                <a:ea typeface="+mn-ea"/>
                <a:cs typeface="Calibri" pitchFamily="34" charset="0"/>
              </a:rPr>
              <a:t> this preformatted header placeholder to the poster area to add another header. Use headers to separate topics or concepts within your presentation. </a:t>
            </a:r>
          </a:p>
          <a:p>
            <a:pPr defTabSz="6501534"/>
            <a:endParaRPr lang="en-US" sz="4800" kern="1200" baseline="0" dirty="0" smtClean="0">
              <a:solidFill>
                <a:schemeClr val="lt1"/>
              </a:solidFill>
              <a:latin typeface="Calibri" pitchFamily="34" charset="0"/>
              <a:ea typeface="+mn-ea"/>
              <a:cs typeface="Calibri" pitchFamily="34" charset="0"/>
            </a:endParaRPr>
          </a:p>
          <a:p>
            <a:pPr defTabSz="6501534"/>
            <a:endParaRPr lang="en-US" sz="4800" kern="1200" dirty="0" smtClean="0">
              <a:solidFill>
                <a:schemeClr val="lt1"/>
              </a:solidFill>
              <a:latin typeface="Calibri" pitchFamily="34" charset="0"/>
              <a:ea typeface="+mn-ea"/>
              <a:cs typeface="Calibri" pitchFamily="34" charset="0"/>
            </a:endParaRPr>
          </a:p>
          <a:p>
            <a:pPr defTabSz="6501534"/>
            <a:endParaRPr lang="en-US" sz="4800" b="1" kern="1200" dirty="0" smtClean="0">
              <a:solidFill>
                <a:srgbClr val="FFFF00"/>
              </a:solidFill>
              <a:latin typeface="Calibri" pitchFamily="34" charset="0"/>
              <a:ea typeface="+mn-ea"/>
              <a:cs typeface="Calibri" pitchFamily="34" charset="0"/>
            </a:endParaRPr>
          </a:p>
          <a:p>
            <a:pPr algn="ctr" defTabSz="6501534"/>
            <a:r>
              <a:rPr lang="en-US" sz="6600" b="1" kern="1200" dirty="0" smtClean="0">
                <a:solidFill>
                  <a:srgbClr val="92D050"/>
                </a:solidFill>
                <a:latin typeface="Calibri" pitchFamily="34" charset="0"/>
                <a:ea typeface="+mn-ea"/>
                <a:cs typeface="Calibri" pitchFamily="34" charset="0"/>
              </a:rPr>
              <a:t>TEXT PLACEHOLDER</a:t>
            </a:r>
          </a:p>
          <a:p>
            <a:pPr defTabSz="6501534"/>
            <a:r>
              <a:rPr lang="en-US" sz="4600" kern="1200" baseline="0" dirty="0" smtClean="0">
                <a:solidFill>
                  <a:schemeClr val="lt1"/>
                </a:solidFill>
                <a:latin typeface="Calibri" pitchFamily="34" charset="0"/>
                <a:ea typeface="+mn-ea"/>
                <a:cs typeface="Calibri" pitchFamily="34" charset="0"/>
              </a:rPr>
              <a:t>Move below text placeholder onto your poster to add a new text box.</a:t>
            </a:r>
          </a:p>
          <a:p>
            <a:pPr defTabSz="6501534"/>
            <a:endParaRPr lang="en-US" sz="4600" kern="1200" baseline="0" dirty="0" smtClean="0">
              <a:solidFill>
                <a:schemeClr val="lt1"/>
              </a:solidFill>
              <a:latin typeface="Calibri" pitchFamily="34" charset="0"/>
              <a:ea typeface="+mn-ea"/>
              <a:cs typeface="Calibri" pitchFamily="34" charset="0"/>
            </a:endParaRPr>
          </a:p>
          <a:p>
            <a:pPr defTabSz="6501534"/>
            <a:endParaRPr lang="en-US" sz="4800" kern="1200" baseline="0" dirty="0" smtClean="0">
              <a:solidFill>
                <a:schemeClr val="lt1"/>
              </a:solidFill>
              <a:latin typeface="Calibri" pitchFamily="34" charset="0"/>
              <a:ea typeface="+mn-ea"/>
              <a:cs typeface="Calibri" pitchFamily="34" charset="0"/>
            </a:endParaRPr>
          </a:p>
          <a:p>
            <a:pPr defTabSz="6501534"/>
            <a:endParaRPr lang="en-US" sz="4800" kern="1200" baseline="0" dirty="0" smtClean="0">
              <a:solidFill>
                <a:schemeClr val="lt1"/>
              </a:solidFill>
              <a:latin typeface="Calibri" pitchFamily="34" charset="0"/>
              <a:ea typeface="+mn-ea"/>
              <a:cs typeface="Calibri" pitchFamily="34" charset="0"/>
            </a:endParaRPr>
          </a:p>
          <a:p>
            <a:pPr defTabSz="6501534"/>
            <a:endParaRPr lang="en-US" sz="4800" kern="1200" baseline="0" dirty="0" smtClean="0">
              <a:solidFill>
                <a:schemeClr val="lt1"/>
              </a:solidFill>
              <a:latin typeface="Calibri" pitchFamily="34" charset="0"/>
              <a:ea typeface="+mn-ea"/>
              <a:cs typeface="Calibri" pitchFamily="34" charset="0"/>
            </a:endParaRPr>
          </a:p>
          <a:p>
            <a:pPr algn="ctr" defTabSz="6501534"/>
            <a:r>
              <a:rPr lang="en-US" sz="6600" b="1" kern="1200" baseline="0" dirty="0" smtClean="0">
                <a:solidFill>
                  <a:srgbClr val="92D050"/>
                </a:solidFill>
                <a:latin typeface="Calibri" pitchFamily="34" charset="0"/>
                <a:ea typeface="+mn-ea"/>
                <a:cs typeface="Calibri" pitchFamily="34" charset="0"/>
              </a:rPr>
              <a:t>GRAPHIC PLACEHOLDER</a:t>
            </a:r>
          </a:p>
          <a:p>
            <a:pPr defTabSz="6501534"/>
            <a:r>
              <a:rPr lang="en-US" sz="4600" kern="1200" baseline="0" dirty="0" smtClean="0">
                <a:solidFill>
                  <a:schemeClr val="lt1"/>
                </a:solidFill>
                <a:latin typeface="Calibri" pitchFamily="34" charset="0"/>
                <a:ea typeface="+mn-ea"/>
                <a:cs typeface="Calibri" pitchFamily="34" charset="0"/>
              </a:rPr>
              <a:t>Move the below graphic placeholder onto your poster, size it first, and then click it to add a picture to the poster.</a:t>
            </a:r>
            <a:endParaRPr lang="en-US" sz="46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r>
              <a:rPr lang="en-US" sz="6600" b="1" kern="1200" dirty="0" smtClean="0">
                <a:solidFill>
                  <a:srgbClr val="92D050"/>
                </a:solidFill>
                <a:latin typeface="Calibri" pitchFamily="34" charset="0"/>
                <a:ea typeface="+mn-ea"/>
                <a:cs typeface="Calibri" pitchFamily="34" charset="0"/>
              </a:rPr>
              <a:t>IMPORTING EXTERNAL TEXT &amp; GRAPHICS</a:t>
            </a:r>
            <a:endParaRPr lang="en-US" sz="6600" kern="1200" dirty="0" smtClean="0">
              <a:solidFill>
                <a:srgbClr val="92D050"/>
              </a:solidFill>
              <a:latin typeface="Calibri" pitchFamily="34" charset="0"/>
              <a:ea typeface="+mn-ea"/>
              <a:cs typeface="Calibri" pitchFamily="34" charset="0"/>
            </a:endParaRPr>
          </a:p>
          <a:p>
            <a:r>
              <a:rPr lang="en-US" sz="4600" b="1" u="sng" kern="1200" dirty="0" smtClean="0">
                <a:solidFill>
                  <a:schemeClr val="lt1"/>
                </a:solidFill>
                <a:latin typeface="Calibri" pitchFamily="34" charset="0"/>
                <a:ea typeface="+mn-ea"/>
                <a:cs typeface="Calibri" pitchFamily="34" charset="0"/>
              </a:rPr>
              <a:t>TEXT: </a:t>
            </a:r>
            <a:r>
              <a:rPr lang="en-US" sz="4600" kern="1200" dirty="0" smtClean="0">
                <a:solidFill>
                  <a:schemeClr val="lt1"/>
                </a:solidFill>
                <a:latin typeface="Calibri" pitchFamily="34" charset="0"/>
                <a:ea typeface="+mn-ea"/>
                <a:cs typeface="Calibri" pitchFamily="34" charset="0"/>
              </a:rPr>
              <a:t>Paste or type your text into a pre-existing text box or drag in a new text box from above.  Move and/or resize it as you desire.</a:t>
            </a:r>
          </a:p>
          <a:p>
            <a:r>
              <a:rPr lang="en-US" sz="4600" b="1" u="sng" kern="1200" dirty="0" smtClean="0">
                <a:solidFill>
                  <a:schemeClr val="lt1"/>
                </a:solidFill>
                <a:latin typeface="Calibri" pitchFamily="34" charset="0"/>
                <a:ea typeface="+mn-ea"/>
                <a:cs typeface="Calibri" pitchFamily="34" charset="0"/>
              </a:rPr>
              <a:t>PHOTOS: </a:t>
            </a:r>
            <a:r>
              <a:rPr lang="en-US" sz="4600" kern="1200" dirty="0" smtClean="0">
                <a:solidFill>
                  <a:schemeClr val="lt1"/>
                </a:solidFill>
                <a:latin typeface="Calibri" pitchFamily="34" charset="0"/>
                <a:ea typeface="+mn-ea"/>
                <a:cs typeface="Calibri" pitchFamily="34" charset="0"/>
              </a:rPr>
              <a:t>Drag in a picture placeholder, size it </a:t>
            </a:r>
            <a:r>
              <a:rPr lang="en-US" sz="4600" u="sng" kern="1200" dirty="0" smtClean="0">
                <a:solidFill>
                  <a:schemeClr val="lt1"/>
                </a:solidFill>
                <a:latin typeface="Calibri" pitchFamily="34" charset="0"/>
                <a:ea typeface="+mn-ea"/>
                <a:cs typeface="Calibri" pitchFamily="34" charset="0"/>
              </a:rPr>
              <a:t>first</a:t>
            </a:r>
            <a:r>
              <a:rPr lang="en-US" sz="4600" kern="1200" dirty="0" smtClean="0">
                <a:solidFill>
                  <a:schemeClr val="lt1"/>
                </a:solidFill>
                <a:latin typeface="Calibri" pitchFamily="34" charset="0"/>
                <a:ea typeface="+mn-ea"/>
                <a:cs typeface="Calibri" pitchFamily="34" charset="0"/>
              </a:rPr>
              <a:t>, click in it and insert a photo from the menu.</a:t>
            </a:r>
          </a:p>
          <a:p>
            <a:r>
              <a:rPr lang="en-US" sz="4600" b="1" u="sng" kern="1200" dirty="0" smtClean="0">
                <a:solidFill>
                  <a:schemeClr val="lt1"/>
                </a:solidFill>
                <a:latin typeface="Calibri" pitchFamily="34" charset="0"/>
                <a:ea typeface="+mn-ea"/>
                <a:cs typeface="Calibri" pitchFamily="34" charset="0"/>
              </a:rPr>
              <a:t>TABLES: </a:t>
            </a:r>
            <a:r>
              <a:rPr lang="en-US" sz="4600" kern="1200" dirty="0" smtClean="0">
                <a:solidFill>
                  <a:schemeClr val="lt1"/>
                </a:solidFill>
                <a:latin typeface="Calibri" pitchFamily="34" charset="0"/>
                <a:ea typeface="+mn-ea"/>
                <a:cs typeface="Calibri" pitchFamily="34" charset="0"/>
              </a:rPr>
              <a:t>You can copy and paste a table from an external document onto this poster template. To adjust  the way the text fits within the cells of a table that has been pasted, </a:t>
            </a:r>
            <a:r>
              <a:rPr lang="en-US" sz="4600" u="sng" kern="1200" dirty="0" smtClean="0">
                <a:solidFill>
                  <a:schemeClr val="lt1"/>
                </a:solidFill>
                <a:latin typeface="Calibri" pitchFamily="34" charset="0"/>
                <a:ea typeface="+mn-ea"/>
                <a:cs typeface="Calibri" pitchFamily="34" charset="0"/>
              </a:rPr>
              <a:t>right-click</a:t>
            </a:r>
            <a:r>
              <a:rPr lang="en-US" sz="4600" kern="1200" dirty="0" smtClean="0">
                <a:solidFill>
                  <a:schemeClr val="lt1"/>
                </a:solidFill>
                <a:latin typeface="Calibri" pitchFamily="34" charset="0"/>
                <a:ea typeface="+mn-ea"/>
                <a:cs typeface="Calibri" pitchFamily="34" charset="0"/>
              </a:rPr>
              <a:t> on the table, click FORMAT SHAPE  then click on TEXT BOX and change the INTERNAL MARGIN values to 0.25</a:t>
            </a:r>
          </a:p>
          <a:p>
            <a:endParaRPr lang="en-US" sz="6600" b="1" kern="1200" dirty="0" smtClean="0">
              <a:solidFill>
                <a:srgbClr val="92D050"/>
              </a:solidFill>
              <a:latin typeface="Calibri" pitchFamily="34" charset="0"/>
              <a:ea typeface="+mn-ea"/>
              <a:cs typeface="Calibri" pitchFamily="34" charset="0"/>
            </a:endParaRPr>
          </a:p>
          <a:p>
            <a:endParaRPr lang="en-US" sz="6600" b="1" kern="1200" dirty="0" smtClean="0">
              <a:solidFill>
                <a:srgbClr val="92D050"/>
              </a:solidFill>
              <a:latin typeface="Calibri" pitchFamily="34" charset="0"/>
              <a:ea typeface="+mn-ea"/>
              <a:cs typeface="Calibri" pitchFamily="34" charset="0"/>
            </a:endParaRPr>
          </a:p>
          <a:p>
            <a:r>
              <a:rPr lang="en-US" sz="6600" b="1" kern="1200" dirty="0" smtClean="0">
                <a:solidFill>
                  <a:srgbClr val="92D050"/>
                </a:solidFill>
                <a:latin typeface="Calibri" pitchFamily="34" charset="0"/>
                <a:ea typeface="+mn-ea"/>
                <a:cs typeface="Calibri" pitchFamily="34" charset="0"/>
              </a:rPr>
              <a:t>SAVING</a:t>
            </a:r>
            <a:r>
              <a:rPr lang="en-US" sz="6600" b="1" kern="1200" baseline="0" dirty="0" smtClean="0">
                <a:solidFill>
                  <a:srgbClr val="92D050"/>
                </a:solidFill>
                <a:latin typeface="Calibri" pitchFamily="34" charset="0"/>
                <a:ea typeface="+mn-ea"/>
                <a:cs typeface="Calibri" pitchFamily="34" charset="0"/>
              </a:rPr>
              <a:t> YOUR WORK</a:t>
            </a:r>
            <a:endParaRPr lang="en-US" sz="6600" kern="1200" dirty="0" smtClean="0">
              <a:solidFill>
                <a:srgbClr val="92D050"/>
              </a:solidFill>
              <a:latin typeface="Calibri" pitchFamily="34" charset="0"/>
              <a:ea typeface="+mn-ea"/>
              <a:cs typeface="Calibri" pitchFamily="34" charset="0"/>
            </a:endParaRPr>
          </a:p>
          <a:p>
            <a:r>
              <a:rPr lang="en-US" sz="4600" kern="1200" dirty="0" smtClean="0">
                <a:solidFill>
                  <a:schemeClr val="lt1"/>
                </a:solidFill>
                <a:latin typeface="Calibri" pitchFamily="34" charset="0"/>
                <a:ea typeface="+mn-ea"/>
                <a:cs typeface="Calibri" pitchFamily="34" charset="0"/>
              </a:rPr>
              <a:t>Click on the Office Button and  hover</a:t>
            </a:r>
            <a:r>
              <a:rPr lang="en-US" sz="4600" kern="1200" baseline="0" dirty="0" smtClean="0">
                <a:solidFill>
                  <a:schemeClr val="lt1"/>
                </a:solidFill>
                <a:latin typeface="Calibri" pitchFamily="34" charset="0"/>
                <a:ea typeface="+mn-ea"/>
                <a:cs typeface="Calibri" pitchFamily="34" charset="0"/>
              </a:rPr>
              <a:t> over Save As.  Choose the PDF or.&gt;JPG option with standard publishing.  </a:t>
            </a:r>
            <a:endParaRPr lang="en-US" sz="4600" kern="1200" dirty="0" smtClean="0">
              <a:solidFill>
                <a:schemeClr val="lt1"/>
              </a:solidFill>
              <a:latin typeface="Calibri" pitchFamily="34" charset="0"/>
              <a:ea typeface="+mn-ea"/>
              <a:cs typeface="Calibri" pitchFamily="34" charset="0"/>
            </a:endParaRPr>
          </a:p>
        </p:txBody>
      </p:sp>
      <p:sp>
        <p:nvSpPr>
          <p:cNvPr id="15" name="Rectangle 14"/>
          <p:cNvSpPr/>
          <p:nvPr userDrawn="1"/>
        </p:nvSpPr>
        <p:spPr>
          <a:xfrm>
            <a:off x="52006500" y="20980400"/>
            <a:ext cx="12090400" cy="14935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5440" tIns="67718" rIns="135440" bIns="67718" rtlCol="0" anchor="ctr"/>
          <a:lstStyle/>
          <a:p>
            <a:pPr algn="ctr"/>
            <a:endParaRPr lang="en-US" dirty="0"/>
          </a:p>
        </p:txBody>
      </p:sp>
      <p:pic>
        <p:nvPicPr>
          <p:cNvPr id="19" name="Picture 18" descr="gw_txh_1cs_pos-1.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487400" y="47548800"/>
            <a:ext cx="24307800" cy="3376083"/>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Lst>
  <p:timing>
    <p:tnLst>
      <p:par>
        <p:cTn xmlns:p14="http://schemas.microsoft.com/office/powerpoint/2010/main" id="1" dur="indefinite" restart="never" nodeType="tmRoot"/>
      </p:par>
    </p:tnLst>
  </p:timing>
  <p:txStyles>
    <p:titleStyle>
      <a:lvl1pPr algn="ctr" defTabSz="6497815" rtl="0" eaLnBrk="1" latinLnBrk="0" hangingPunct="1">
        <a:spcBef>
          <a:spcPct val="0"/>
        </a:spcBef>
        <a:buNone/>
        <a:defRPr sz="12900" kern="1200">
          <a:solidFill>
            <a:schemeClr val="bg1"/>
          </a:solidFill>
          <a:latin typeface="Trebuchet MS" pitchFamily="34" charset="0"/>
          <a:ea typeface="+mj-ea"/>
          <a:cs typeface="+mj-cs"/>
        </a:defRPr>
      </a:lvl1pPr>
    </p:titleStyle>
    <p:bodyStyle>
      <a:lvl1pPr marL="2436685" indent="-2436685" algn="l" defTabSz="6497815" rtl="0" eaLnBrk="1" latinLnBrk="0" hangingPunct="1">
        <a:spcBef>
          <a:spcPct val="20000"/>
        </a:spcBef>
        <a:buFont typeface="Arial" pitchFamily="34" charset="0"/>
        <a:buChar char="•"/>
        <a:defRPr sz="22800" kern="1200">
          <a:solidFill>
            <a:schemeClr val="tx1"/>
          </a:solidFill>
          <a:latin typeface="+mn-lt"/>
          <a:ea typeface="+mn-ea"/>
          <a:cs typeface="+mn-cs"/>
        </a:defRPr>
      </a:lvl1pPr>
      <a:lvl2pPr marL="5279481" indent="-2030570" algn="l" defTabSz="6497815" rtl="0" eaLnBrk="1" latinLnBrk="0" hangingPunct="1">
        <a:spcBef>
          <a:spcPct val="20000"/>
        </a:spcBef>
        <a:buFont typeface="Arial" pitchFamily="34" charset="0"/>
        <a:buChar char="–"/>
        <a:defRPr sz="19900" kern="1200">
          <a:solidFill>
            <a:schemeClr val="tx1"/>
          </a:solidFill>
          <a:latin typeface="+mn-lt"/>
          <a:ea typeface="+mn-ea"/>
          <a:cs typeface="+mn-cs"/>
        </a:defRPr>
      </a:lvl2pPr>
      <a:lvl3pPr marL="8122271" indent="-1624456" algn="l" defTabSz="6497815" rtl="0" eaLnBrk="1" latinLnBrk="0" hangingPunct="1">
        <a:spcBef>
          <a:spcPct val="20000"/>
        </a:spcBef>
        <a:buFont typeface="Arial" pitchFamily="34" charset="0"/>
        <a:buChar char="•"/>
        <a:defRPr sz="17000" kern="1200">
          <a:solidFill>
            <a:schemeClr val="tx1"/>
          </a:solidFill>
          <a:latin typeface="+mn-lt"/>
          <a:ea typeface="+mn-ea"/>
          <a:cs typeface="+mn-cs"/>
        </a:defRPr>
      </a:lvl3pPr>
      <a:lvl4pPr marL="11371182" indent="-1624456" algn="l" defTabSz="6497815" rtl="0" eaLnBrk="1" latinLnBrk="0" hangingPunct="1">
        <a:spcBef>
          <a:spcPct val="20000"/>
        </a:spcBef>
        <a:buFont typeface="Arial" pitchFamily="34" charset="0"/>
        <a:buChar char="–"/>
        <a:defRPr sz="14300" kern="1200">
          <a:solidFill>
            <a:schemeClr val="tx1"/>
          </a:solidFill>
          <a:latin typeface="+mn-lt"/>
          <a:ea typeface="+mn-ea"/>
          <a:cs typeface="+mn-cs"/>
        </a:defRPr>
      </a:lvl4pPr>
      <a:lvl5pPr marL="14620095" indent="-1624456" algn="l" defTabSz="6497815" rtl="0" eaLnBrk="1" latinLnBrk="0" hangingPunct="1">
        <a:spcBef>
          <a:spcPct val="20000"/>
        </a:spcBef>
        <a:buFont typeface="Arial" pitchFamily="34" charset="0"/>
        <a:buChar char="»"/>
        <a:defRPr sz="14300" kern="1200">
          <a:solidFill>
            <a:schemeClr val="tx1"/>
          </a:solidFill>
          <a:latin typeface="+mn-lt"/>
          <a:ea typeface="+mn-ea"/>
          <a:cs typeface="+mn-cs"/>
        </a:defRPr>
      </a:lvl5pPr>
      <a:lvl6pPr marL="17869005" indent="-1624456" algn="l" defTabSz="6497815" rtl="0" eaLnBrk="1" latinLnBrk="0" hangingPunct="1">
        <a:spcBef>
          <a:spcPct val="20000"/>
        </a:spcBef>
        <a:buFont typeface="Arial" pitchFamily="34" charset="0"/>
        <a:buChar char="•"/>
        <a:defRPr sz="14300" kern="1200">
          <a:solidFill>
            <a:schemeClr val="tx1"/>
          </a:solidFill>
          <a:latin typeface="+mn-lt"/>
          <a:ea typeface="+mn-ea"/>
          <a:cs typeface="+mn-cs"/>
        </a:defRPr>
      </a:lvl6pPr>
      <a:lvl7pPr marL="21117916" indent="-1624456" algn="l" defTabSz="6497815" rtl="0" eaLnBrk="1" latinLnBrk="0" hangingPunct="1">
        <a:spcBef>
          <a:spcPct val="20000"/>
        </a:spcBef>
        <a:buFont typeface="Arial" pitchFamily="34" charset="0"/>
        <a:buChar char="•"/>
        <a:defRPr sz="14300" kern="1200">
          <a:solidFill>
            <a:schemeClr val="tx1"/>
          </a:solidFill>
          <a:latin typeface="+mn-lt"/>
          <a:ea typeface="+mn-ea"/>
          <a:cs typeface="+mn-cs"/>
        </a:defRPr>
      </a:lvl7pPr>
      <a:lvl8pPr marL="24366820" indent="-1624456" algn="l" defTabSz="6497815" rtl="0" eaLnBrk="1" latinLnBrk="0" hangingPunct="1">
        <a:spcBef>
          <a:spcPct val="20000"/>
        </a:spcBef>
        <a:buFont typeface="Arial" pitchFamily="34" charset="0"/>
        <a:buChar char="•"/>
        <a:defRPr sz="14300" kern="1200">
          <a:solidFill>
            <a:schemeClr val="tx1"/>
          </a:solidFill>
          <a:latin typeface="+mn-lt"/>
          <a:ea typeface="+mn-ea"/>
          <a:cs typeface="+mn-cs"/>
        </a:defRPr>
      </a:lvl8pPr>
      <a:lvl9pPr marL="27615733" indent="-1624456" algn="l" defTabSz="6497815" rtl="0" eaLnBrk="1" latinLnBrk="0" hangingPunct="1">
        <a:spcBef>
          <a:spcPct val="20000"/>
        </a:spcBef>
        <a:buFont typeface="Arial" pitchFamily="34" charset="0"/>
        <a:buChar char="•"/>
        <a:defRPr sz="14300" kern="1200">
          <a:solidFill>
            <a:schemeClr val="tx1"/>
          </a:solidFill>
          <a:latin typeface="+mn-lt"/>
          <a:ea typeface="+mn-ea"/>
          <a:cs typeface="+mn-cs"/>
        </a:defRPr>
      </a:lvl9pPr>
    </p:bodyStyle>
    <p:otherStyle>
      <a:defPPr>
        <a:defRPr lang="en-US"/>
      </a:defPPr>
      <a:lvl1pPr marL="0" algn="l" defTabSz="6497815" rtl="0" eaLnBrk="1" latinLnBrk="0" hangingPunct="1">
        <a:defRPr sz="12900" kern="1200">
          <a:solidFill>
            <a:schemeClr val="tx1"/>
          </a:solidFill>
          <a:latin typeface="+mn-lt"/>
          <a:ea typeface="+mn-ea"/>
          <a:cs typeface="+mn-cs"/>
        </a:defRPr>
      </a:lvl1pPr>
      <a:lvl2pPr marL="3248911" algn="l" defTabSz="6497815" rtl="0" eaLnBrk="1" latinLnBrk="0" hangingPunct="1">
        <a:defRPr sz="12900" kern="1200">
          <a:solidFill>
            <a:schemeClr val="tx1"/>
          </a:solidFill>
          <a:latin typeface="+mn-lt"/>
          <a:ea typeface="+mn-ea"/>
          <a:cs typeface="+mn-cs"/>
        </a:defRPr>
      </a:lvl2pPr>
      <a:lvl3pPr marL="6497815" algn="l" defTabSz="6497815" rtl="0" eaLnBrk="1" latinLnBrk="0" hangingPunct="1">
        <a:defRPr sz="12900" kern="1200">
          <a:solidFill>
            <a:schemeClr val="tx1"/>
          </a:solidFill>
          <a:latin typeface="+mn-lt"/>
          <a:ea typeface="+mn-ea"/>
          <a:cs typeface="+mn-cs"/>
        </a:defRPr>
      </a:lvl3pPr>
      <a:lvl4pPr marL="9746728" algn="l" defTabSz="6497815" rtl="0" eaLnBrk="1" latinLnBrk="0" hangingPunct="1">
        <a:defRPr sz="12900" kern="1200">
          <a:solidFill>
            <a:schemeClr val="tx1"/>
          </a:solidFill>
          <a:latin typeface="+mn-lt"/>
          <a:ea typeface="+mn-ea"/>
          <a:cs typeface="+mn-cs"/>
        </a:defRPr>
      </a:lvl4pPr>
      <a:lvl5pPr marL="12995638" algn="l" defTabSz="6497815" rtl="0" eaLnBrk="1" latinLnBrk="0" hangingPunct="1">
        <a:defRPr sz="12900" kern="1200">
          <a:solidFill>
            <a:schemeClr val="tx1"/>
          </a:solidFill>
          <a:latin typeface="+mn-lt"/>
          <a:ea typeface="+mn-ea"/>
          <a:cs typeface="+mn-cs"/>
        </a:defRPr>
      </a:lvl5pPr>
      <a:lvl6pPr marL="16244549" algn="l" defTabSz="6497815" rtl="0" eaLnBrk="1" latinLnBrk="0" hangingPunct="1">
        <a:defRPr sz="12900" kern="1200">
          <a:solidFill>
            <a:schemeClr val="tx1"/>
          </a:solidFill>
          <a:latin typeface="+mn-lt"/>
          <a:ea typeface="+mn-ea"/>
          <a:cs typeface="+mn-cs"/>
        </a:defRPr>
      </a:lvl6pPr>
      <a:lvl7pPr marL="19493462" algn="l" defTabSz="6497815" rtl="0" eaLnBrk="1" latinLnBrk="0" hangingPunct="1">
        <a:defRPr sz="12900" kern="1200">
          <a:solidFill>
            <a:schemeClr val="tx1"/>
          </a:solidFill>
          <a:latin typeface="+mn-lt"/>
          <a:ea typeface="+mn-ea"/>
          <a:cs typeface="+mn-cs"/>
        </a:defRPr>
      </a:lvl7pPr>
      <a:lvl8pPr marL="22742372" algn="l" defTabSz="6497815" rtl="0" eaLnBrk="1" latinLnBrk="0" hangingPunct="1">
        <a:defRPr sz="12900" kern="1200">
          <a:solidFill>
            <a:schemeClr val="tx1"/>
          </a:solidFill>
          <a:latin typeface="+mn-lt"/>
          <a:ea typeface="+mn-ea"/>
          <a:cs typeface="+mn-cs"/>
        </a:defRPr>
      </a:lvl8pPr>
      <a:lvl9pPr marL="25991283" algn="l" defTabSz="6497815" rtl="0" eaLnBrk="1" latinLnBrk="0" hangingPunct="1">
        <a:defRPr sz="12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1" name="Rectangle 36"/>
          <p:cNvSpPr>
            <a:spLocks noChangeArrowheads="1"/>
          </p:cNvSpPr>
          <p:nvPr userDrawn="1"/>
        </p:nvSpPr>
        <p:spPr bwMode="auto">
          <a:xfrm>
            <a:off x="0" y="0"/>
            <a:ext cx="51206400" cy="7467600"/>
          </a:xfrm>
          <a:prstGeom prst="rect">
            <a:avLst/>
          </a:prstGeom>
          <a:solidFill>
            <a:schemeClr val="tx2"/>
          </a:solidFill>
          <a:ln w="9525">
            <a:solidFill>
              <a:schemeClr val="tx1"/>
            </a:solidFill>
            <a:miter lim="800000"/>
            <a:headEnd/>
            <a:tailEnd/>
          </a:ln>
          <a:effectLst/>
        </p:spPr>
        <p:txBody>
          <a:bodyPr wrap="none" lIns="135440" tIns="67718" rIns="135440" bIns="67718" anchor="ctr"/>
          <a:lstStyle/>
          <a:p>
            <a:pPr>
              <a:defRPr/>
            </a:pPr>
            <a:endParaRPr lang="en-US" dirty="0"/>
          </a:p>
        </p:txBody>
      </p:sp>
      <p:sp>
        <p:nvSpPr>
          <p:cNvPr id="15" name="Rectangle 33"/>
          <p:cNvSpPr>
            <a:spLocks noChangeArrowheads="1"/>
          </p:cNvSpPr>
          <p:nvPr userDrawn="1"/>
        </p:nvSpPr>
        <p:spPr bwMode="auto">
          <a:xfrm>
            <a:off x="426720" y="8257032"/>
            <a:ext cx="50352960" cy="42111168"/>
          </a:xfrm>
          <a:prstGeom prst="rect">
            <a:avLst/>
          </a:prstGeom>
          <a:solidFill>
            <a:schemeClr val="bg1"/>
          </a:solidFill>
          <a:ln w="9525">
            <a:solidFill>
              <a:schemeClr val="accent5">
                <a:lumMod val="50000"/>
              </a:schemeClr>
            </a:solidFill>
            <a:miter lim="800000"/>
            <a:headEnd/>
            <a:tailEnd/>
          </a:ln>
          <a:effectLst/>
        </p:spPr>
        <p:txBody>
          <a:bodyPr wrap="none" lIns="135440" tIns="67718" rIns="135440" bIns="67718" anchor="ctr"/>
          <a:lstStyle/>
          <a:p>
            <a:pPr>
              <a:defRPr/>
            </a:pPr>
            <a:endParaRPr lang="en-US" dirty="0"/>
          </a:p>
        </p:txBody>
      </p:sp>
      <p:sp>
        <p:nvSpPr>
          <p:cNvPr id="19" name="Rectangle 18"/>
          <p:cNvSpPr/>
          <p:nvPr userDrawn="1"/>
        </p:nvSpPr>
        <p:spPr>
          <a:xfrm>
            <a:off x="51633118" y="0"/>
            <a:ext cx="20482560" cy="51206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270879" tIns="541754" rIns="270879" bIns="270879" rtlCol="0" anchor="t" anchorCtr="0"/>
          <a:lstStyle/>
          <a:p>
            <a:pPr algn="ctr"/>
            <a:r>
              <a:rPr lang="en-US" sz="7500" b="1" kern="1200" dirty="0" smtClean="0">
                <a:solidFill>
                  <a:srgbClr val="92D050"/>
                </a:solidFill>
                <a:latin typeface="Calibri" pitchFamily="34" charset="0"/>
                <a:ea typeface="+mn-ea"/>
                <a:cs typeface="Calibri" pitchFamily="34" charset="0"/>
              </a:rPr>
              <a:t>HOW TO USE THIS TEMPLATE </a:t>
            </a:r>
            <a:endParaRPr lang="en-US" sz="7500" kern="1200" dirty="0" smtClean="0">
              <a:solidFill>
                <a:srgbClr val="92D050"/>
              </a:solidFill>
              <a:latin typeface="Calibri" pitchFamily="34" charset="0"/>
              <a:ea typeface="+mn-ea"/>
              <a:cs typeface="Calibri" pitchFamily="34" charset="0"/>
            </a:endParaRPr>
          </a:p>
          <a:p>
            <a:pPr algn="ctr">
              <a:buFont typeface="Arial" charset="0"/>
              <a:buNone/>
            </a:pPr>
            <a:endParaRPr lang="en-US" sz="1700" b="1" dirty="0" smtClean="0">
              <a:solidFill>
                <a:srgbClr val="FFFF00"/>
              </a:solidFill>
              <a:latin typeface="Calibri" pitchFamily="34" charset="0"/>
              <a:cs typeface="Calibri" pitchFamily="34" charset="0"/>
            </a:endParaRPr>
          </a:p>
          <a:p>
            <a:r>
              <a:rPr lang="en-US" sz="6600" b="1" kern="1200" dirty="0" smtClean="0">
                <a:solidFill>
                  <a:srgbClr val="92D050"/>
                </a:solidFill>
                <a:latin typeface="Calibri" pitchFamily="34" charset="0"/>
                <a:ea typeface="+mn-ea"/>
                <a:cs typeface="Calibri" pitchFamily="34" charset="0"/>
              </a:rPr>
              <a:t>CHANGING THE LAYOUT</a:t>
            </a:r>
            <a:endParaRPr lang="en-US" sz="6600" kern="1200" dirty="0" smtClean="0">
              <a:solidFill>
                <a:srgbClr val="92D050"/>
              </a:solidFill>
              <a:latin typeface="Calibri" pitchFamily="34" charset="0"/>
              <a:ea typeface="+mn-ea"/>
              <a:cs typeface="Calibri" pitchFamily="34" charset="0"/>
            </a:endParaRPr>
          </a:p>
          <a:p>
            <a:r>
              <a:rPr lang="en-US" sz="4600" kern="1200" dirty="0" smtClean="0">
                <a:solidFill>
                  <a:schemeClr val="lt1"/>
                </a:solidFill>
                <a:latin typeface="Calibri" pitchFamily="34" charset="0"/>
                <a:ea typeface="+mn-ea"/>
                <a:cs typeface="Calibri" pitchFamily="34" charset="0"/>
              </a:rPr>
              <a:t>This template has several different column layouts.  Right-click your mouse on the template background and click on “Layout” to see different layout options.  The column widths in these preformatted layouts cannot be moved but advanced users can modify any layout by clicking on the VIEW menu and then on SLIDE MASTER.</a:t>
            </a:r>
          </a:p>
          <a:p>
            <a:r>
              <a:rPr lang="en-US" sz="6600" b="1" kern="1200" dirty="0" smtClean="0">
                <a:solidFill>
                  <a:srgbClr val="92D050"/>
                </a:solidFill>
                <a:latin typeface="Calibri" pitchFamily="34" charset="0"/>
                <a:ea typeface="+mn-ea"/>
                <a:cs typeface="Calibri" pitchFamily="34" charset="0"/>
              </a:rPr>
              <a:t>CHANGING THE COLOR SCHEME</a:t>
            </a:r>
            <a:endParaRPr lang="en-US" sz="6600" kern="1200" dirty="0" smtClean="0">
              <a:solidFill>
                <a:srgbClr val="92D050"/>
              </a:solidFill>
              <a:latin typeface="Calibri" pitchFamily="34" charset="0"/>
              <a:ea typeface="+mn-ea"/>
              <a:cs typeface="Calibri" pitchFamily="34" charset="0"/>
            </a:endParaRPr>
          </a:p>
          <a:p>
            <a:r>
              <a:rPr lang="en-US" sz="4600" kern="1200" dirty="0" smtClean="0">
                <a:solidFill>
                  <a:schemeClr val="lt1"/>
                </a:solidFill>
                <a:latin typeface="Calibri" pitchFamily="34" charset="0"/>
                <a:ea typeface="+mn-ea"/>
                <a:cs typeface="Calibri" pitchFamily="34" charset="0"/>
              </a:rPr>
              <a:t>This</a:t>
            </a:r>
            <a:r>
              <a:rPr lang="en-US" sz="4600" kern="1200" baseline="0" dirty="0" smtClean="0">
                <a:solidFill>
                  <a:schemeClr val="lt1"/>
                </a:solidFill>
                <a:latin typeface="Calibri" pitchFamily="34" charset="0"/>
                <a:ea typeface="+mn-ea"/>
                <a:cs typeface="Calibri" pitchFamily="34" charset="0"/>
              </a:rPr>
              <a:t> template uses GWU’s colors as specified in the visual identity guidelines. If you must change the color, please limit your changes to only </a:t>
            </a:r>
            <a:r>
              <a:rPr lang="en-US" sz="4600" kern="1200" baseline="0" dirty="0" err="1" smtClean="0">
                <a:solidFill>
                  <a:schemeClr val="lt1"/>
                </a:solidFill>
                <a:latin typeface="Calibri" pitchFamily="34" charset="0"/>
                <a:ea typeface="+mn-ea"/>
                <a:cs typeface="Calibri" pitchFamily="34" charset="0"/>
              </a:rPr>
              <a:t>colore</a:t>
            </a:r>
            <a:r>
              <a:rPr lang="en-US" sz="4600" kern="1200" baseline="0" dirty="0" smtClean="0">
                <a:solidFill>
                  <a:schemeClr val="lt1"/>
                </a:solidFill>
                <a:latin typeface="Calibri" pitchFamily="34" charset="0"/>
                <a:ea typeface="+mn-ea"/>
                <a:cs typeface="Calibri" pitchFamily="34" charset="0"/>
              </a:rPr>
              <a:t> found in the “GW Color scheme” theme.</a:t>
            </a:r>
            <a:endParaRPr lang="en-US" sz="4600" kern="1200" dirty="0" smtClean="0">
              <a:solidFill>
                <a:schemeClr val="lt1"/>
              </a:solidFill>
              <a:latin typeface="Calibri" pitchFamily="34" charset="0"/>
              <a:ea typeface="+mn-ea"/>
              <a:cs typeface="Calibri" pitchFamily="34" charset="0"/>
            </a:endParaRPr>
          </a:p>
          <a:p>
            <a:r>
              <a:rPr lang="en-US" sz="6600" b="1" kern="1200" dirty="0" smtClean="0">
                <a:solidFill>
                  <a:srgbClr val="92D050"/>
                </a:solidFill>
                <a:latin typeface="Calibri" pitchFamily="34" charset="0"/>
                <a:ea typeface="+mn-ea"/>
                <a:cs typeface="Calibri" pitchFamily="34" charset="0"/>
              </a:rPr>
              <a:t>USING PLACEHOLDERS</a:t>
            </a:r>
            <a:endParaRPr lang="en-US" sz="6600" kern="1200" dirty="0" smtClean="0">
              <a:solidFill>
                <a:srgbClr val="92D050"/>
              </a:solidFill>
              <a:latin typeface="Calibri" pitchFamily="34" charset="0"/>
              <a:ea typeface="+mn-ea"/>
              <a:cs typeface="Calibri" pitchFamily="34" charset="0"/>
            </a:endParaRPr>
          </a:p>
          <a:p>
            <a:r>
              <a:rPr lang="en-US" sz="4600" kern="1200" dirty="0" smtClean="0">
                <a:solidFill>
                  <a:schemeClr val="lt1"/>
                </a:solidFill>
                <a:latin typeface="Calibri" pitchFamily="34" charset="0"/>
                <a:ea typeface="+mn-ea"/>
                <a:cs typeface="Calibri" pitchFamily="34" charset="0"/>
              </a:rPr>
              <a:t>To add text to this template, click inside a placeholder and type in or paste your text. To move a placeholder, click on it once to select it, then place your cursor on its frame and then click and hold as you drag it to its new location.</a:t>
            </a:r>
            <a:r>
              <a:rPr lang="en-US" sz="4600" kern="1200" baseline="0" dirty="0" smtClean="0">
                <a:solidFill>
                  <a:schemeClr val="lt1"/>
                </a:solidFill>
                <a:latin typeface="Calibri" pitchFamily="34" charset="0"/>
                <a:ea typeface="+mn-ea"/>
                <a:cs typeface="Calibri" pitchFamily="34" charset="0"/>
              </a:rPr>
              <a:t>  Resize the placeholder, if necessary.</a:t>
            </a:r>
            <a:r>
              <a:rPr lang="en-US" sz="4600" kern="1200" dirty="0" smtClean="0">
                <a:solidFill>
                  <a:schemeClr val="lt1"/>
                </a:solidFill>
                <a:latin typeface="Calibri" pitchFamily="34" charset="0"/>
                <a:ea typeface="+mn-ea"/>
                <a:cs typeface="Calibri" pitchFamily="34" charset="0"/>
              </a:rPr>
              <a:t> Placeholders for headers,</a:t>
            </a:r>
            <a:r>
              <a:rPr lang="en-US" sz="4600" kern="1200" baseline="0" dirty="0" smtClean="0">
                <a:solidFill>
                  <a:schemeClr val="lt1"/>
                </a:solidFill>
                <a:latin typeface="Calibri" pitchFamily="34" charset="0"/>
                <a:ea typeface="+mn-ea"/>
                <a:cs typeface="Calibri" pitchFamily="34" charset="0"/>
              </a:rPr>
              <a:t> text and graphics </a:t>
            </a:r>
            <a:r>
              <a:rPr lang="en-US" sz="4600" kern="1200" dirty="0" smtClean="0">
                <a:solidFill>
                  <a:schemeClr val="lt1"/>
                </a:solidFill>
                <a:latin typeface="Calibri" pitchFamily="34" charset="0"/>
                <a:ea typeface="+mn-ea"/>
                <a:cs typeface="Calibri" pitchFamily="34" charset="0"/>
              </a:rPr>
              <a:t>can be found below:</a:t>
            </a:r>
          </a:p>
          <a:p>
            <a:pPr algn="ctr" defTabSz="6501534"/>
            <a:r>
              <a:rPr lang="en-US" sz="6600" b="1" kern="1200" dirty="0" smtClean="0">
                <a:solidFill>
                  <a:srgbClr val="92D050"/>
                </a:solidFill>
                <a:latin typeface="Calibri" pitchFamily="34" charset="0"/>
                <a:ea typeface="+mn-ea"/>
                <a:cs typeface="Calibri" pitchFamily="34" charset="0"/>
              </a:rPr>
              <a:t>HEADER PLACEHOLDER</a:t>
            </a:r>
          </a:p>
          <a:p>
            <a:pPr defTabSz="6501534"/>
            <a:r>
              <a:rPr lang="en-US" sz="4600" kern="1200" dirty="0" smtClean="0">
                <a:solidFill>
                  <a:schemeClr val="lt1"/>
                </a:solidFill>
                <a:latin typeface="Calibri" pitchFamily="34" charset="0"/>
                <a:ea typeface="+mn-ea"/>
                <a:cs typeface="Calibri" pitchFamily="34" charset="0"/>
              </a:rPr>
              <a:t>Move</a:t>
            </a:r>
            <a:r>
              <a:rPr lang="en-US" sz="4600" kern="1200" baseline="0" dirty="0" smtClean="0">
                <a:solidFill>
                  <a:schemeClr val="lt1"/>
                </a:solidFill>
                <a:latin typeface="Calibri" pitchFamily="34" charset="0"/>
                <a:ea typeface="+mn-ea"/>
                <a:cs typeface="Calibri" pitchFamily="34" charset="0"/>
              </a:rPr>
              <a:t> this preformatted header placeholder to the poster area to add another header. Use headers to separate topics or concepts within your presentation. </a:t>
            </a:r>
          </a:p>
          <a:p>
            <a:pPr defTabSz="6501534"/>
            <a:endParaRPr lang="en-US" sz="4800" kern="1200" baseline="0" dirty="0" smtClean="0">
              <a:solidFill>
                <a:schemeClr val="lt1"/>
              </a:solidFill>
              <a:latin typeface="Calibri" pitchFamily="34" charset="0"/>
              <a:ea typeface="+mn-ea"/>
              <a:cs typeface="Calibri" pitchFamily="34" charset="0"/>
            </a:endParaRPr>
          </a:p>
          <a:p>
            <a:pPr defTabSz="6501534"/>
            <a:endParaRPr lang="en-US" sz="4800" kern="1200" dirty="0" smtClean="0">
              <a:solidFill>
                <a:schemeClr val="lt1"/>
              </a:solidFill>
              <a:latin typeface="Calibri" pitchFamily="34" charset="0"/>
              <a:ea typeface="+mn-ea"/>
              <a:cs typeface="Calibri" pitchFamily="34" charset="0"/>
            </a:endParaRPr>
          </a:p>
          <a:p>
            <a:pPr defTabSz="6501534"/>
            <a:endParaRPr lang="en-US" sz="4800" b="1" kern="1200" dirty="0" smtClean="0">
              <a:solidFill>
                <a:srgbClr val="FFFF00"/>
              </a:solidFill>
              <a:latin typeface="Calibri" pitchFamily="34" charset="0"/>
              <a:ea typeface="+mn-ea"/>
              <a:cs typeface="Calibri" pitchFamily="34" charset="0"/>
            </a:endParaRPr>
          </a:p>
          <a:p>
            <a:pPr defTabSz="6501534"/>
            <a:endParaRPr lang="en-US" sz="4800" b="1" kern="1200" dirty="0" smtClean="0">
              <a:solidFill>
                <a:srgbClr val="FFFF00"/>
              </a:solidFill>
              <a:latin typeface="Calibri" pitchFamily="34" charset="0"/>
              <a:ea typeface="+mn-ea"/>
              <a:cs typeface="Calibri" pitchFamily="34" charset="0"/>
            </a:endParaRPr>
          </a:p>
          <a:p>
            <a:pPr algn="ctr" defTabSz="6501534"/>
            <a:r>
              <a:rPr lang="en-US" sz="6600" b="1" kern="1200" dirty="0" smtClean="0">
                <a:solidFill>
                  <a:srgbClr val="92D050"/>
                </a:solidFill>
                <a:latin typeface="Calibri" pitchFamily="34" charset="0"/>
                <a:ea typeface="+mn-ea"/>
                <a:cs typeface="Calibri" pitchFamily="34" charset="0"/>
              </a:rPr>
              <a:t>TEXT PLACEHOLDER</a:t>
            </a:r>
          </a:p>
          <a:p>
            <a:pPr defTabSz="6501534"/>
            <a:r>
              <a:rPr lang="en-US" sz="4600" kern="1200" baseline="0" dirty="0" smtClean="0">
                <a:solidFill>
                  <a:schemeClr val="lt1"/>
                </a:solidFill>
                <a:latin typeface="Calibri" pitchFamily="34" charset="0"/>
                <a:ea typeface="+mn-ea"/>
                <a:cs typeface="Calibri" pitchFamily="34" charset="0"/>
              </a:rPr>
              <a:t>Move below text placeholder onto your poster to add a new text box.</a:t>
            </a:r>
          </a:p>
          <a:p>
            <a:pPr defTabSz="6501534"/>
            <a:endParaRPr lang="en-US" sz="4800" kern="1200" baseline="0" dirty="0" smtClean="0">
              <a:solidFill>
                <a:schemeClr val="lt1"/>
              </a:solidFill>
              <a:latin typeface="Calibri" pitchFamily="34" charset="0"/>
              <a:ea typeface="+mn-ea"/>
              <a:cs typeface="Calibri" pitchFamily="34" charset="0"/>
            </a:endParaRPr>
          </a:p>
          <a:p>
            <a:pPr defTabSz="6501534"/>
            <a:endParaRPr lang="en-US" sz="4800" kern="1200" baseline="0" dirty="0" smtClean="0">
              <a:solidFill>
                <a:schemeClr val="lt1"/>
              </a:solidFill>
              <a:latin typeface="Calibri" pitchFamily="34" charset="0"/>
              <a:ea typeface="+mn-ea"/>
              <a:cs typeface="Calibri" pitchFamily="34" charset="0"/>
            </a:endParaRPr>
          </a:p>
          <a:p>
            <a:pPr defTabSz="6501534"/>
            <a:endParaRPr lang="en-US" sz="4800" kern="1200" baseline="0" dirty="0" smtClean="0">
              <a:solidFill>
                <a:schemeClr val="lt1"/>
              </a:solidFill>
              <a:latin typeface="Calibri" pitchFamily="34" charset="0"/>
              <a:ea typeface="+mn-ea"/>
              <a:cs typeface="Calibri" pitchFamily="34" charset="0"/>
            </a:endParaRPr>
          </a:p>
          <a:p>
            <a:pPr algn="ctr" defTabSz="6501534"/>
            <a:r>
              <a:rPr lang="en-US" sz="6600" b="1" kern="1200" baseline="0" dirty="0" smtClean="0">
                <a:solidFill>
                  <a:srgbClr val="92D050"/>
                </a:solidFill>
                <a:latin typeface="Calibri" pitchFamily="34" charset="0"/>
                <a:ea typeface="+mn-ea"/>
                <a:cs typeface="Calibri" pitchFamily="34" charset="0"/>
              </a:rPr>
              <a:t>GRAPHIC PLACEHOLDER</a:t>
            </a:r>
          </a:p>
          <a:p>
            <a:pPr defTabSz="6501534"/>
            <a:r>
              <a:rPr lang="en-US" sz="4600" kern="1200" baseline="0" dirty="0" smtClean="0">
                <a:solidFill>
                  <a:schemeClr val="lt1"/>
                </a:solidFill>
                <a:latin typeface="Calibri" pitchFamily="34" charset="0"/>
                <a:ea typeface="+mn-ea"/>
                <a:cs typeface="Calibri" pitchFamily="34" charset="0"/>
              </a:rPr>
              <a:t>Move the below graphic placeholder onto your poster, size it first, and then click it to add a picture to the poster.</a:t>
            </a:r>
            <a:endParaRPr lang="en-US" sz="46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endParaRPr lang="en-US" sz="4800" kern="1200" dirty="0" smtClean="0">
              <a:solidFill>
                <a:schemeClr val="lt1"/>
              </a:solidFill>
              <a:latin typeface="Calibri" pitchFamily="34" charset="0"/>
              <a:ea typeface="+mn-ea"/>
              <a:cs typeface="Calibri" pitchFamily="34" charset="0"/>
            </a:endParaRPr>
          </a:p>
          <a:p>
            <a:r>
              <a:rPr lang="en-US" sz="6600" b="1" kern="1200" dirty="0" smtClean="0">
                <a:solidFill>
                  <a:srgbClr val="92D050"/>
                </a:solidFill>
                <a:latin typeface="Calibri" pitchFamily="34" charset="0"/>
                <a:ea typeface="+mn-ea"/>
                <a:cs typeface="Calibri" pitchFamily="34" charset="0"/>
              </a:rPr>
              <a:t>IMPORTING EXTERNAL TEXT &amp; GRAPHICS</a:t>
            </a:r>
            <a:endParaRPr lang="en-US" sz="6600" kern="1200" dirty="0" smtClean="0">
              <a:solidFill>
                <a:srgbClr val="92D050"/>
              </a:solidFill>
              <a:latin typeface="Calibri" pitchFamily="34" charset="0"/>
              <a:ea typeface="+mn-ea"/>
              <a:cs typeface="Calibri" pitchFamily="34" charset="0"/>
            </a:endParaRPr>
          </a:p>
          <a:p>
            <a:r>
              <a:rPr lang="en-US" sz="4600" b="1" u="sng" kern="1200" dirty="0" smtClean="0">
                <a:solidFill>
                  <a:schemeClr val="lt1"/>
                </a:solidFill>
                <a:latin typeface="Calibri" pitchFamily="34" charset="0"/>
                <a:ea typeface="+mn-ea"/>
                <a:cs typeface="Calibri" pitchFamily="34" charset="0"/>
              </a:rPr>
              <a:t>TEXT: </a:t>
            </a:r>
            <a:r>
              <a:rPr lang="en-US" sz="4600" kern="1200" dirty="0" smtClean="0">
                <a:solidFill>
                  <a:schemeClr val="lt1"/>
                </a:solidFill>
                <a:latin typeface="Calibri" pitchFamily="34" charset="0"/>
                <a:ea typeface="+mn-ea"/>
                <a:cs typeface="Calibri" pitchFamily="34" charset="0"/>
              </a:rPr>
              <a:t>Paste or type your text into a pre-existing text box or drag in a new text box from above.  Move and/or resize it as you desire.</a:t>
            </a:r>
          </a:p>
          <a:p>
            <a:r>
              <a:rPr lang="en-US" sz="4600" b="1" u="sng" kern="1200" dirty="0" smtClean="0">
                <a:solidFill>
                  <a:schemeClr val="lt1"/>
                </a:solidFill>
                <a:latin typeface="Calibri" pitchFamily="34" charset="0"/>
                <a:ea typeface="+mn-ea"/>
                <a:cs typeface="Calibri" pitchFamily="34" charset="0"/>
              </a:rPr>
              <a:t>PHOTOS: </a:t>
            </a:r>
            <a:r>
              <a:rPr lang="en-US" sz="4600" kern="1200" dirty="0" smtClean="0">
                <a:solidFill>
                  <a:schemeClr val="lt1"/>
                </a:solidFill>
                <a:latin typeface="Calibri" pitchFamily="34" charset="0"/>
                <a:ea typeface="+mn-ea"/>
                <a:cs typeface="Calibri" pitchFamily="34" charset="0"/>
              </a:rPr>
              <a:t>Drag in a picture placeholder, size it </a:t>
            </a:r>
            <a:r>
              <a:rPr lang="en-US" sz="4600" u="sng" kern="1200" dirty="0" smtClean="0">
                <a:solidFill>
                  <a:schemeClr val="lt1"/>
                </a:solidFill>
                <a:latin typeface="Calibri" pitchFamily="34" charset="0"/>
                <a:ea typeface="+mn-ea"/>
                <a:cs typeface="Calibri" pitchFamily="34" charset="0"/>
              </a:rPr>
              <a:t>first</a:t>
            </a:r>
            <a:r>
              <a:rPr lang="en-US" sz="4600" kern="1200" dirty="0" smtClean="0">
                <a:solidFill>
                  <a:schemeClr val="lt1"/>
                </a:solidFill>
                <a:latin typeface="Calibri" pitchFamily="34" charset="0"/>
                <a:ea typeface="+mn-ea"/>
                <a:cs typeface="Calibri" pitchFamily="34" charset="0"/>
              </a:rPr>
              <a:t>, click in it and insert a photo from the menu.</a:t>
            </a:r>
          </a:p>
          <a:p>
            <a:r>
              <a:rPr lang="en-US" sz="4600" b="1" u="sng" kern="1200" dirty="0" smtClean="0">
                <a:solidFill>
                  <a:schemeClr val="lt1"/>
                </a:solidFill>
                <a:latin typeface="Calibri" pitchFamily="34" charset="0"/>
                <a:ea typeface="+mn-ea"/>
                <a:cs typeface="Calibri" pitchFamily="34" charset="0"/>
              </a:rPr>
              <a:t>TABLES: </a:t>
            </a:r>
            <a:r>
              <a:rPr lang="en-US" sz="4600" kern="1200" dirty="0" smtClean="0">
                <a:solidFill>
                  <a:schemeClr val="lt1"/>
                </a:solidFill>
                <a:latin typeface="Calibri" pitchFamily="34" charset="0"/>
                <a:ea typeface="+mn-ea"/>
                <a:cs typeface="Calibri" pitchFamily="34" charset="0"/>
              </a:rPr>
              <a:t>You can copy and paste a table from an external document onto this poster template. To adjust  the way the text fits within the cells of a table that has been pasted, </a:t>
            </a:r>
            <a:r>
              <a:rPr lang="en-US" sz="4600" u="sng" kern="1200" dirty="0" smtClean="0">
                <a:solidFill>
                  <a:schemeClr val="lt1"/>
                </a:solidFill>
                <a:latin typeface="Calibri" pitchFamily="34" charset="0"/>
                <a:ea typeface="+mn-ea"/>
                <a:cs typeface="Calibri" pitchFamily="34" charset="0"/>
              </a:rPr>
              <a:t>right-click</a:t>
            </a:r>
            <a:r>
              <a:rPr lang="en-US" sz="4600" kern="1200" dirty="0" smtClean="0">
                <a:solidFill>
                  <a:schemeClr val="lt1"/>
                </a:solidFill>
                <a:latin typeface="Calibri" pitchFamily="34" charset="0"/>
                <a:ea typeface="+mn-ea"/>
                <a:cs typeface="Calibri" pitchFamily="34" charset="0"/>
              </a:rPr>
              <a:t> on the table, click FORMAT SHAPE  then click on TEXT BOX and change the INTERNAL MARGIN values to 0.25</a:t>
            </a:r>
          </a:p>
          <a:p>
            <a:endParaRPr lang="en-US" sz="6600" b="1" kern="1200" dirty="0" smtClean="0">
              <a:solidFill>
                <a:srgbClr val="92D050"/>
              </a:solidFill>
              <a:latin typeface="Calibri" pitchFamily="34" charset="0"/>
              <a:ea typeface="+mn-ea"/>
              <a:cs typeface="Calibri" pitchFamily="34" charset="0"/>
            </a:endParaRPr>
          </a:p>
          <a:p>
            <a:endParaRPr lang="en-US" sz="4600" kern="1200" dirty="0" smtClean="0">
              <a:solidFill>
                <a:schemeClr val="lt1"/>
              </a:solidFill>
              <a:latin typeface="Calibri" pitchFamily="34" charset="0"/>
              <a:ea typeface="+mn-ea"/>
              <a:cs typeface="Calibri" pitchFamily="34" charset="0"/>
            </a:endParaRPr>
          </a:p>
          <a:p>
            <a:r>
              <a:rPr lang="en-US" sz="6600" b="1" kern="1200" dirty="0" smtClean="0">
                <a:solidFill>
                  <a:srgbClr val="92D050"/>
                </a:solidFill>
                <a:latin typeface="Calibri" pitchFamily="34" charset="0"/>
                <a:ea typeface="+mn-ea"/>
                <a:cs typeface="Calibri" pitchFamily="34" charset="0"/>
              </a:rPr>
              <a:t>SAVING</a:t>
            </a:r>
            <a:r>
              <a:rPr lang="en-US" sz="6600" b="1" kern="1200" baseline="0" dirty="0" smtClean="0">
                <a:solidFill>
                  <a:srgbClr val="92D050"/>
                </a:solidFill>
                <a:latin typeface="Calibri" pitchFamily="34" charset="0"/>
                <a:ea typeface="+mn-ea"/>
                <a:cs typeface="Calibri" pitchFamily="34" charset="0"/>
              </a:rPr>
              <a:t> YOUR WORK</a:t>
            </a:r>
            <a:endParaRPr lang="en-US" sz="6600" kern="1200" dirty="0" smtClean="0">
              <a:solidFill>
                <a:srgbClr val="92D050"/>
              </a:solidFill>
              <a:latin typeface="Calibri" pitchFamily="34" charset="0"/>
              <a:ea typeface="+mn-ea"/>
              <a:cs typeface="Calibri" pitchFamily="34" charset="0"/>
            </a:endParaRPr>
          </a:p>
          <a:p>
            <a:r>
              <a:rPr lang="en-US" sz="4600" kern="1200" dirty="0" smtClean="0">
                <a:solidFill>
                  <a:schemeClr val="lt1"/>
                </a:solidFill>
                <a:latin typeface="Calibri" pitchFamily="34" charset="0"/>
                <a:ea typeface="+mn-ea"/>
                <a:cs typeface="Calibri" pitchFamily="34" charset="0"/>
              </a:rPr>
              <a:t>Click on the Office Button and  hover</a:t>
            </a:r>
            <a:r>
              <a:rPr lang="en-US" sz="4600" kern="1200" baseline="0" dirty="0" smtClean="0">
                <a:solidFill>
                  <a:schemeClr val="lt1"/>
                </a:solidFill>
                <a:latin typeface="Calibri" pitchFamily="34" charset="0"/>
                <a:ea typeface="+mn-ea"/>
                <a:cs typeface="Calibri" pitchFamily="34" charset="0"/>
              </a:rPr>
              <a:t> over Save As.  Choose the PDF or .JGP option with standard publishing.  </a:t>
            </a:r>
            <a:endParaRPr lang="en-US" sz="4600" kern="1200" dirty="0" smtClean="0">
              <a:solidFill>
                <a:schemeClr val="lt1"/>
              </a:solidFill>
              <a:latin typeface="Calibri" pitchFamily="34" charset="0"/>
              <a:ea typeface="+mn-ea"/>
              <a:cs typeface="Calibri" pitchFamily="34" charset="0"/>
            </a:endParaRPr>
          </a:p>
        </p:txBody>
      </p:sp>
      <p:sp>
        <p:nvSpPr>
          <p:cNvPr id="20" name="Rectangle 19"/>
          <p:cNvSpPr/>
          <p:nvPr userDrawn="1"/>
        </p:nvSpPr>
        <p:spPr>
          <a:xfrm>
            <a:off x="52006500" y="20980400"/>
            <a:ext cx="12090400" cy="14935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5440" tIns="67718" rIns="135440" bIns="67718" rtlCol="0" anchor="ctr"/>
          <a:lstStyle/>
          <a:p>
            <a:pPr algn="ctr"/>
            <a:endParaRPr lang="en-US" dirty="0"/>
          </a:p>
        </p:txBody>
      </p:sp>
      <p:pic>
        <p:nvPicPr>
          <p:cNvPr id="2" name="Picture 1" descr="gw_txt_4cp_pos.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6786800" y="47320200"/>
            <a:ext cx="3518206" cy="2679700"/>
          </a:xfrm>
          <a:prstGeom prst="rect">
            <a:avLst/>
          </a:prstGeom>
        </p:spPr>
      </p:pic>
    </p:spTree>
  </p:cSld>
  <p:clrMap bg1="lt1" tx1="dk1" bg2="lt2" tx2="dk2" accent1="accent1" accent2="accent2" accent3="accent3" accent4="accent4" accent5="accent5" accent6="accent6" hlink="hlink" folHlink="folHlink"/>
  <p:sldLayoutIdLst>
    <p:sldLayoutId id="2147483668" r:id="rId1"/>
    <p:sldLayoutId id="2147483666" r:id="rId2"/>
  </p:sldLayoutIdLst>
  <p:timing>
    <p:tnLst>
      <p:par>
        <p:cTn xmlns:p14="http://schemas.microsoft.com/office/powerpoint/2010/main" id="1" dur="indefinite" restart="never" nodeType="tmRoot"/>
      </p:par>
    </p:tnLst>
  </p:timing>
  <p:txStyles>
    <p:titleStyle>
      <a:lvl1pPr algn="ctr" defTabSz="6496195" rtl="0" eaLnBrk="1" latinLnBrk="0" hangingPunct="1">
        <a:spcBef>
          <a:spcPct val="0"/>
        </a:spcBef>
        <a:buNone/>
        <a:defRPr sz="12900" kern="1200">
          <a:solidFill>
            <a:schemeClr val="bg1"/>
          </a:solidFill>
          <a:latin typeface="Trebuchet MS" pitchFamily="34" charset="0"/>
          <a:ea typeface="+mj-ea"/>
          <a:cs typeface="+mj-cs"/>
        </a:defRPr>
      </a:lvl1pPr>
    </p:titleStyle>
    <p:bodyStyle>
      <a:lvl1pPr marL="2436079" indent="-2436079" algn="l" defTabSz="6496195" rtl="0" eaLnBrk="1" latinLnBrk="0" hangingPunct="1">
        <a:spcBef>
          <a:spcPct val="20000"/>
        </a:spcBef>
        <a:buFont typeface="Arial" pitchFamily="34" charset="0"/>
        <a:buChar char="•"/>
        <a:defRPr sz="22800" kern="1200">
          <a:solidFill>
            <a:schemeClr val="tx1"/>
          </a:solidFill>
          <a:latin typeface="+mn-lt"/>
          <a:ea typeface="+mn-ea"/>
          <a:cs typeface="+mn-cs"/>
        </a:defRPr>
      </a:lvl1pPr>
      <a:lvl2pPr marL="5278166" indent="-2030064" algn="l" defTabSz="6496195" rtl="0" eaLnBrk="1" latinLnBrk="0" hangingPunct="1">
        <a:spcBef>
          <a:spcPct val="20000"/>
        </a:spcBef>
        <a:buFont typeface="Arial" pitchFamily="34" charset="0"/>
        <a:buChar char="–"/>
        <a:defRPr sz="19900" kern="1200">
          <a:solidFill>
            <a:schemeClr val="tx1"/>
          </a:solidFill>
          <a:latin typeface="+mn-lt"/>
          <a:ea typeface="+mn-ea"/>
          <a:cs typeface="+mn-cs"/>
        </a:defRPr>
      </a:lvl2pPr>
      <a:lvl3pPr marL="8120245" indent="-1624050" algn="l" defTabSz="6496195" rtl="0" eaLnBrk="1" latinLnBrk="0" hangingPunct="1">
        <a:spcBef>
          <a:spcPct val="20000"/>
        </a:spcBef>
        <a:buFont typeface="Arial" pitchFamily="34" charset="0"/>
        <a:buChar char="•"/>
        <a:defRPr sz="17000" kern="1200">
          <a:solidFill>
            <a:schemeClr val="tx1"/>
          </a:solidFill>
          <a:latin typeface="+mn-lt"/>
          <a:ea typeface="+mn-ea"/>
          <a:cs typeface="+mn-cs"/>
        </a:defRPr>
      </a:lvl3pPr>
      <a:lvl4pPr marL="11368345" indent="-1624050" algn="l" defTabSz="6496195" rtl="0" eaLnBrk="1" latinLnBrk="0" hangingPunct="1">
        <a:spcBef>
          <a:spcPct val="20000"/>
        </a:spcBef>
        <a:buFont typeface="Arial" pitchFamily="34" charset="0"/>
        <a:buChar char="–"/>
        <a:defRPr sz="14300" kern="1200">
          <a:solidFill>
            <a:schemeClr val="tx1"/>
          </a:solidFill>
          <a:latin typeface="+mn-lt"/>
          <a:ea typeface="+mn-ea"/>
          <a:cs typeface="+mn-cs"/>
        </a:defRPr>
      </a:lvl4pPr>
      <a:lvl5pPr marL="14616447" indent="-1624050" algn="l" defTabSz="6496195" rtl="0" eaLnBrk="1" latinLnBrk="0" hangingPunct="1">
        <a:spcBef>
          <a:spcPct val="20000"/>
        </a:spcBef>
        <a:buFont typeface="Arial" pitchFamily="34" charset="0"/>
        <a:buChar char="»"/>
        <a:defRPr sz="14300" kern="1200">
          <a:solidFill>
            <a:schemeClr val="tx1"/>
          </a:solidFill>
          <a:latin typeface="+mn-lt"/>
          <a:ea typeface="+mn-ea"/>
          <a:cs typeface="+mn-cs"/>
        </a:defRPr>
      </a:lvl5pPr>
      <a:lvl6pPr marL="17864546" indent="-1624050" algn="l" defTabSz="6496195" rtl="0" eaLnBrk="1" latinLnBrk="0" hangingPunct="1">
        <a:spcBef>
          <a:spcPct val="20000"/>
        </a:spcBef>
        <a:buFont typeface="Arial" pitchFamily="34" charset="0"/>
        <a:buChar char="•"/>
        <a:defRPr sz="14300" kern="1200">
          <a:solidFill>
            <a:schemeClr val="tx1"/>
          </a:solidFill>
          <a:latin typeface="+mn-lt"/>
          <a:ea typeface="+mn-ea"/>
          <a:cs typeface="+mn-cs"/>
        </a:defRPr>
      </a:lvl6pPr>
      <a:lvl7pPr marL="21112648" indent="-1624050" algn="l" defTabSz="6496195" rtl="0" eaLnBrk="1" latinLnBrk="0" hangingPunct="1">
        <a:spcBef>
          <a:spcPct val="20000"/>
        </a:spcBef>
        <a:buFont typeface="Arial" pitchFamily="34" charset="0"/>
        <a:buChar char="•"/>
        <a:defRPr sz="14300" kern="1200">
          <a:solidFill>
            <a:schemeClr val="tx1"/>
          </a:solidFill>
          <a:latin typeface="+mn-lt"/>
          <a:ea typeface="+mn-ea"/>
          <a:cs typeface="+mn-cs"/>
        </a:defRPr>
      </a:lvl7pPr>
      <a:lvl8pPr marL="24360741" indent="-1624050" algn="l" defTabSz="6496195" rtl="0" eaLnBrk="1" latinLnBrk="0" hangingPunct="1">
        <a:spcBef>
          <a:spcPct val="20000"/>
        </a:spcBef>
        <a:buFont typeface="Arial" pitchFamily="34" charset="0"/>
        <a:buChar char="•"/>
        <a:defRPr sz="14300" kern="1200">
          <a:solidFill>
            <a:schemeClr val="tx1"/>
          </a:solidFill>
          <a:latin typeface="+mn-lt"/>
          <a:ea typeface="+mn-ea"/>
          <a:cs typeface="+mn-cs"/>
        </a:defRPr>
      </a:lvl8pPr>
      <a:lvl9pPr marL="27608843" indent="-1624050" algn="l" defTabSz="6496195" rtl="0" eaLnBrk="1" latinLnBrk="0" hangingPunct="1">
        <a:spcBef>
          <a:spcPct val="20000"/>
        </a:spcBef>
        <a:buFont typeface="Arial" pitchFamily="34" charset="0"/>
        <a:buChar char="•"/>
        <a:defRPr sz="14300" kern="1200">
          <a:solidFill>
            <a:schemeClr val="tx1"/>
          </a:solidFill>
          <a:latin typeface="+mn-lt"/>
          <a:ea typeface="+mn-ea"/>
          <a:cs typeface="+mn-cs"/>
        </a:defRPr>
      </a:lvl9pPr>
    </p:bodyStyle>
    <p:otherStyle>
      <a:defPPr>
        <a:defRPr lang="en-US"/>
      </a:defPPr>
      <a:lvl1pPr marL="0" algn="l" defTabSz="6496195" rtl="0" eaLnBrk="1" latinLnBrk="0" hangingPunct="1">
        <a:defRPr sz="12900" kern="1200">
          <a:solidFill>
            <a:schemeClr val="tx1"/>
          </a:solidFill>
          <a:latin typeface="+mn-lt"/>
          <a:ea typeface="+mn-ea"/>
          <a:cs typeface="+mn-cs"/>
        </a:defRPr>
      </a:lvl1pPr>
      <a:lvl2pPr marL="3248102" algn="l" defTabSz="6496195" rtl="0" eaLnBrk="1" latinLnBrk="0" hangingPunct="1">
        <a:defRPr sz="12900" kern="1200">
          <a:solidFill>
            <a:schemeClr val="tx1"/>
          </a:solidFill>
          <a:latin typeface="+mn-lt"/>
          <a:ea typeface="+mn-ea"/>
          <a:cs typeface="+mn-cs"/>
        </a:defRPr>
      </a:lvl2pPr>
      <a:lvl3pPr marL="6496195" algn="l" defTabSz="6496195" rtl="0" eaLnBrk="1" latinLnBrk="0" hangingPunct="1">
        <a:defRPr sz="12900" kern="1200">
          <a:solidFill>
            <a:schemeClr val="tx1"/>
          </a:solidFill>
          <a:latin typeface="+mn-lt"/>
          <a:ea typeface="+mn-ea"/>
          <a:cs typeface="+mn-cs"/>
        </a:defRPr>
      </a:lvl3pPr>
      <a:lvl4pPr marL="9744295" algn="l" defTabSz="6496195" rtl="0" eaLnBrk="1" latinLnBrk="0" hangingPunct="1">
        <a:defRPr sz="12900" kern="1200">
          <a:solidFill>
            <a:schemeClr val="tx1"/>
          </a:solidFill>
          <a:latin typeface="+mn-lt"/>
          <a:ea typeface="+mn-ea"/>
          <a:cs typeface="+mn-cs"/>
        </a:defRPr>
      </a:lvl4pPr>
      <a:lvl5pPr marL="12992397" algn="l" defTabSz="6496195" rtl="0" eaLnBrk="1" latinLnBrk="0" hangingPunct="1">
        <a:defRPr sz="12900" kern="1200">
          <a:solidFill>
            <a:schemeClr val="tx1"/>
          </a:solidFill>
          <a:latin typeface="+mn-lt"/>
          <a:ea typeface="+mn-ea"/>
          <a:cs typeface="+mn-cs"/>
        </a:defRPr>
      </a:lvl5pPr>
      <a:lvl6pPr marL="16240496" algn="l" defTabSz="6496195" rtl="0" eaLnBrk="1" latinLnBrk="0" hangingPunct="1">
        <a:defRPr sz="12900" kern="1200">
          <a:solidFill>
            <a:schemeClr val="tx1"/>
          </a:solidFill>
          <a:latin typeface="+mn-lt"/>
          <a:ea typeface="+mn-ea"/>
          <a:cs typeface="+mn-cs"/>
        </a:defRPr>
      </a:lvl6pPr>
      <a:lvl7pPr marL="19488598" algn="l" defTabSz="6496195" rtl="0" eaLnBrk="1" latinLnBrk="0" hangingPunct="1">
        <a:defRPr sz="12900" kern="1200">
          <a:solidFill>
            <a:schemeClr val="tx1"/>
          </a:solidFill>
          <a:latin typeface="+mn-lt"/>
          <a:ea typeface="+mn-ea"/>
          <a:cs typeface="+mn-cs"/>
        </a:defRPr>
      </a:lvl7pPr>
      <a:lvl8pPr marL="22736698" algn="l" defTabSz="6496195" rtl="0" eaLnBrk="1" latinLnBrk="0" hangingPunct="1">
        <a:defRPr sz="12900" kern="1200">
          <a:solidFill>
            <a:schemeClr val="tx1"/>
          </a:solidFill>
          <a:latin typeface="+mn-lt"/>
          <a:ea typeface="+mn-ea"/>
          <a:cs typeface="+mn-cs"/>
        </a:defRPr>
      </a:lvl8pPr>
      <a:lvl9pPr marL="25984800" algn="l" defTabSz="6496195" rtl="0" eaLnBrk="1" latinLnBrk="0" hangingPunct="1">
        <a:defRPr sz="1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Picture Placeholder 16"/>
          <p:cNvSpPr>
            <a:spLocks noGrp="1"/>
          </p:cNvSpPr>
          <p:nvPr>
            <p:ph type="pic" sz="quarter" idx="135"/>
          </p:nvPr>
        </p:nvSpPr>
        <p:spPr/>
      </p:sp>
      <p:sp>
        <p:nvSpPr>
          <p:cNvPr id="18" name="Text Placeholder 17"/>
          <p:cNvSpPr>
            <a:spLocks noGrp="1"/>
          </p:cNvSpPr>
          <p:nvPr>
            <p:ph type="body" sz="quarter" idx="147"/>
          </p:nvPr>
        </p:nvSpPr>
        <p:spPr/>
        <p:txBody>
          <a:bodyPr/>
          <a:lstStyle/>
          <a:p>
            <a:endParaRPr lang="en-US"/>
          </a:p>
        </p:txBody>
      </p:sp>
      <p:sp>
        <p:nvSpPr>
          <p:cNvPr id="19" name="Text Placeholder 18"/>
          <p:cNvSpPr>
            <a:spLocks noGrp="1"/>
          </p:cNvSpPr>
          <p:nvPr>
            <p:ph type="body" sz="quarter" idx="152"/>
          </p:nvPr>
        </p:nvSpPr>
        <p:spPr/>
        <p:txBody>
          <a:bodyPr/>
          <a:lstStyle/>
          <a:p>
            <a:endParaRPr lang="en-US"/>
          </a:p>
        </p:txBody>
      </p:sp>
      <p:sp>
        <p:nvSpPr>
          <p:cNvPr id="20" name="Text Placeholder 19"/>
          <p:cNvSpPr>
            <a:spLocks noGrp="1"/>
          </p:cNvSpPr>
          <p:nvPr>
            <p:ph type="body" sz="quarter" idx="153"/>
          </p:nvPr>
        </p:nvSpPr>
        <p:spPr/>
        <p:txBody>
          <a:bodyPr/>
          <a:lstStyle/>
          <a:p>
            <a:endParaRPr lang="en-US"/>
          </a:p>
        </p:txBody>
      </p:sp>
      <p:sp>
        <p:nvSpPr>
          <p:cNvPr id="21" name="Text Placeholder 20"/>
          <p:cNvSpPr>
            <a:spLocks noGrp="1"/>
          </p:cNvSpPr>
          <p:nvPr>
            <p:ph type="body" sz="quarter" idx="154"/>
          </p:nvPr>
        </p:nvSpPr>
        <p:spPr/>
        <p:txBody>
          <a:bodyPr/>
          <a:lstStyle/>
          <a:p>
            <a:endParaRPr lang="en-US"/>
          </a:p>
        </p:txBody>
      </p:sp>
      <p:sp>
        <p:nvSpPr>
          <p:cNvPr id="22" name="Text Placeholder 21"/>
          <p:cNvSpPr>
            <a:spLocks noGrp="1"/>
          </p:cNvSpPr>
          <p:nvPr>
            <p:ph type="body" sz="quarter" idx="155"/>
          </p:nvPr>
        </p:nvSpPr>
        <p:spPr/>
        <p:txBody>
          <a:bodyPr/>
          <a:lstStyle/>
          <a:p>
            <a:endParaRPr lang="en-US"/>
          </a:p>
        </p:txBody>
      </p:sp>
      <p:sp>
        <p:nvSpPr>
          <p:cNvPr id="23" name="Text Placeholder 22"/>
          <p:cNvSpPr>
            <a:spLocks noGrp="1"/>
          </p:cNvSpPr>
          <p:nvPr>
            <p:ph type="body" sz="quarter" idx="156"/>
          </p:nvPr>
        </p:nvSpPr>
        <p:spPr/>
        <p:txBody>
          <a:bodyPr/>
          <a:lstStyle/>
          <a:p>
            <a:endParaRPr lang="en-US"/>
          </a:p>
        </p:txBody>
      </p:sp>
      <p:sp>
        <p:nvSpPr>
          <p:cNvPr id="24" name="Text Placeholder 23"/>
          <p:cNvSpPr>
            <a:spLocks noGrp="1"/>
          </p:cNvSpPr>
          <p:nvPr>
            <p:ph type="body" sz="quarter" idx="157"/>
          </p:nvPr>
        </p:nvSpPr>
        <p:spPr/>
        <p:txBody>
          <a:bodyPr/>
          <a:lstStyle/>
          <a:p>
            <a:endParaRPr lang="en-US"/>
          </a:p>
        </p:txBody>
      </p:sp>
      <p:sp>
        <p:nvSpPr>
          <p:cNvPr id="25" name="Text Placeholder 24"/>
          <p:cNvSpPr>
            <a:spLocks noGrp="1"/>
          </p:cNvSpPr>
          <p:nvPr>
            <p:ph type="body" sz="quarter" idx="158"/>
          </p:nvPr>
        </p:nvSpPr>
        <p:spPr/>
        <p:txBody>
          <a:bodyPr/>
          <a:lstStyle/>
          <a:p>
            <a:endParaRPr lang="en-US"/>
          </a:p>
        </p:txBody>
      </p:sp>
      <p:sp>
        <p:nvSpPr>
          <p:cNvPr id="26" name="Text Placeholder 25"/>
          <p:cNvSpPr>
            <a:spLocks noGrp="1"/>
          </p:cNvSpPr>
          <p:nvPr>
            <p:ph type="body" sz="quarter" idx="159"/>
          </p:nvPr>
        </p:nvSpPr>
        <p:spPr/>
        <p:txBody>
          <a:bodyPr/>
          <a:lstStyle/>
          <a:p>
            <a:endParaRPr lang="en-US"/>
          </a:p>
        </p:txBody>
      </p:sp>
      <p:sp>
        <p:nvSpPr>
          <p:cNvPr id="27" name="Text Placeholder 26"/>
          <p:cNvSpPr>
            <a:spLocks noGrp="1"/>
          </p:cNvSpPr>
          <p:nvPr>
            <p:ph type="body" sz="quarter" idx="160"/>
          </p:nvPr>
        </p:nvSpPr>
        <p:spPr/>
        <p:txBody>
          <a:bodyPr/>
          <a:lstStyle/>
          <a:p>
            <a:endParaRPr lang="en-US"/>
          </a:p>
        </p:txBody>
      </p:sp>
      <p:sp>
        <p:nvSpPr>
          <p:cNvPr id="28" name="Text Placeholder 27"/>
          <p:cNvSpPr>
            <a:spLocks noGrp="1"/>
          </p:cNvSpPr>
          <p:nvPr>
            <p:ph type="body" sz="quarter" idx="161"/>
          </p:nvPr>
        </p:nvSpPr>
        <p:spPr/>
        <p:txBody>
          <a:bodyPr/>
          <a:lstStyle/>
          <a:p>
            <a:endParaRPr lang="en-US"/>
          </a:p>
        </p:txBody>
      </p:sp>
      <p:sp>
        <p:nvSpPr>
          <p:cNvPr id="29" name="Text Placeholder 28"/>
          <p:cNvSpPr>
            <a:spLocks noGrp="1"/>
          </p:cNvSpPr>
          <p:nvPr>
            <p:ph type="body" sz="quarter" idx="162"/>
          </p:nvPr>
        </p:nvSpPr>
        <p:spPr/>
        <p:txBody>
          <a:bodyPr/>
          <a:lstStyle/>
          <a:p>
            <a:endParaRPr lang="en-US"/>
          </a:p>
        </p:txBody>
      </p:sp>
      <p:sp>
        <p:nvSpPr>
          <p:cNvPr id="30" name="Text Placeholder 29"/>
          <p:cNvSpPr>
            <a:spLocks noGrp="1"/>
          </p:cNvSpPr>
          <p:nvPr>
            <p:ph type="body" sz="quarter" idx="163"/>
          </p:nvPr>
        </p:nvSpPr>
        <p:spPr/>
        <p:txBody>
          <a:bodyPr/>
          <a:lstStyle/>
          <a:p>
            <a:endParaRPr lang="en-US"/>
          </a:p>
        </p:txBody>
      </p:sp>
      <p:sp>
        <p:nvSpPr>
          <p:cNvPr id="31" name="Text Placeholder 30"/>
          <p:cNvSpPr>
            <a:spLocks noGrp="1"/>
          </p:cNvSpPr>
          <p:nvPr>
            <p:ph type="body" sz="quarter" idx="164"/>
          </p:nvPr>
        </p:nvSpPr>
        <p:spPr/>
        <p:txBody>
          <a:bodyPr/>
          <a:lstStyle/>
          <a:p>
            <a:endParaRPr lang="en-US"/>
          </a:p>
        </p:txBody>
      </p:sp>
      <p:sp>
        <p:nvSpPr>
          <p:cNvPr id="32" name="Text Placeholder 31"/>
          <p:cNvSpPr>
            <a:spLocks noGrp="1"/>
          </p:cNvSpPr>
          <p:nvPr>
            <p:ph type="body" sz="quarter" idx="165"/>
          </p:nvPr>
        </p:nvSpPr>
        <p:spPr/>
        <p:txBody>
          <a:bodyPr/>
          <a:lstStyle/>
          <a:p>
            <a:endParaRPr lang="en-US"/>
          </a:p>
        </p:txBody>
      </p:sp>
      <p:sp>
        <p:nvSpPr>
          <p:cNvPr id="33" name="Text Placeholder 32"/>
          <p:cNvSpPr>
            <a:spLocks noGrp="1"/>
          </p:cNvSpPr>
          <p:nvPr>
            <p:ph type="body" sz="quarter" idx="166"/>
          </p:nvPr>
        </p:nvSpPr>
        <p:spPr/>
        <p:txBody>
          <a:bodyPr/>
          <a:lstStyle/>
          <a:p>
            <a:endParaRPr lang="en-US"/>
          </a:p>
        </p:txBody>
      </p:sp>
      <p:sp>
        <p:nvSpPr>
          <p:cNvPr id="34" name="Text Placeholder 33"/>
          <p:cNvSpPr>
            <a:spLocks noGrp="1"/>
          </p:cNvSpPr>
          <p:nvPr>
            <p:ph type="body" sz="quarter" idx="167"/>
          </p:nvPr>
        </p:nvSpPr>
        <p:spPr/>
        <p:txBody>
          <a:bodyPr/>
          <a:lstStyle/>
          <a:p>
            <a:endParaRPr lang="en-US"/>
          </a:p>
        </p:txBody>
      </p:sp>
      <p:sp>
        <p:nvSpPr>
          <p:cNvPr id="35" name="Text Placeholder 34"/>
          <p:cNvSpPr>
            <a:spLocks noGrp="1"/>
          </p:cNvSpPr>
          <p:nvPr>
            <p:ph type="body" sz="quarter" idx="168"/>
          </p:nvPr>
        </p:nvSpPr>
        <p:spPr/>
        <p:txBody>
          <a:bodyPr/>
          <a:lstStyle/>
          <a:p>
            <a:endParaRPr lang="en-US"/>
          </a:p>
        </p:txBody>
      </p:sp>
      <p:sp>
        <p:nvSpPr>
          <p:cNvPr id="36" name="Text Placeholder 35"/>
          <p:cNvSpPr>
            <a:spLocks noGrp="1"/>
          </p:cNvSpPr>
          <p:nvPr>
            <p:ph type="body" sz="quarter" idx="169"/>
          </p:nvPr>
        </p:nvSpPr>
        <p:spPr/>
        <p:txBody>
          <a:bodyPr/>
          <a:lstStyle/>
          <a:p>
            <a:endParaRPr lang="en-US"/>
          </a:p>
        </p:txBody>
      </p:sp>
      <p:sp>
        <p:nvSpPr>
          <p:cNvPr id="37" name="Text Placeholder 36"/>
          <p:cNvSpPr>
            <a:spLocks noGrp="1"/>
          </p:cNvSpPr>
          <p:nvPr>
            <p:ph type="body" sz="quarter" idx="170"/>
          </p:nvPr>
        </p:nvSpPr>
        <p:spPr/>
        <p:txBody>
          <a:bodyPr/>
          <a:lstStyle/>
          <a:p>
            <a:endParaRPr lang="en-US"/>
          </a:p>
        </p:txBody>
      </p:sp>
      <p:sp>
        <p:nvSpPr>
          <p:cNvPr id="38" name="Text Placeholder 37"/>
          <p:cNvSpPr>
            <a:spLocks noGrp="1"/>
          </p:cNvSpPr>
          <p:nvPr>
            <p:ph type="body" sz="quarter" idx="171"/>
          </p:nvPr>
        </p:nvSpPr>
        <p:spPr/>
        <p:txBody>
          <a:bodyPr/>
          <a:lstStyle/>
          <a:p>
            <a:endParaRPr lang="en-US"/>
          </a:p>
        </p:txBody>
      </p:sp>
      <p:sp>
        <p:nvSpPr>
          <p:cNvPr id="39" name="Text Placeholder 38"/>
          <p:cNvSpPr>
            <a:spLocks noGrp="1"/>
          </p:cNvSpPr>
          <p:nvPr>
            <p:ph type="body" sz="quarter" idx="172"/>
          </p:nvPr>
        </p:nvSpPr>
        <p:spPr/>
        <p:txBody>
          <a:bodyPr/>
          <a:lstStyle/>
          <a:p>
            <a:endParaRPr lang="en-US"/>
          </a:p>
        </p:txBody>
      </p:sp>
      <p:sp>
        <p:nvSpPr>
          <p:cNvPr id="40" name="Text Placeholder 39"/>
          <p:cNvSpPr>
            <a:spLocks noGrp="1"/>
          </p:cNvSpPr>
          <p:nvPr>
            <p:ph type="body" sz="quarter" idx="173"/>
          </p:nvPr>
        </p:nvSpPr>
        <p:spPr/>
        <p:txBody>
          <a:bodyPr/>
          <a:lstStyle/>
          <a:p>
            <a:endParaRPr lang="en-US"/>
          </a:p>
        </p:txBody>
      </p:sp>
      <p:sp>
        <p:nvSpPr>
          <p:cNvPr id="41" name="Picture Placeholder 40"/>
          <p:cNvSpPr>
            <a:spLocks noGrp="1"/>
          </p:cNvSpPr>
          <p:nvPr>
            <p:ph type="pic" sz="quarter" idx="174"/>
          </p:nvPr>
        </p:nvSpPr>
        <p:spPr/>
      </p:sp>
      <p:sp>
        <p:nvSpPr>
          <p:cNvPr id="42" name="Picture Placeholder 41"/>
          <p:cNvSpPr>
            <a:spLocks noGrp="1"/>
          </p:cNvSpPr>
          <p:nvPr>
            <p:ph type="pic" sz="quarter" idx="175"/>
          </p:nvPr>
        </p:nvSpPr>
        <p:spPr/>
      </p:sp>
      <p:sp>
        <p:nvSpPr>
          <p:cNvPr id="43" name="Picture Placeholder 42"/>
          <p:cNvSpPr>
            <a:spLocks noGrp="1"/>
          </p:cNvSpPr>
          <p:nvPr>
            <p:ph type="pic" sz="quarter" idx="176"/>
          </p:nvPr>
        </p:nvSpPr>
        <p:spPr/>
      </p:sp>
      <p:sp>
        <p:nvSpPr>
          <p:cNvPr id="44" name="Picture Placeholder 43"/>
          <p:cNvSpPr>
            <a:spLocks noGrp="1"/>
          </p:cNvSpPr>
          <p:nvPr>
            <p:ph type="pic" sz="quarter" idx="177"/>
          </p:nvPr>
        </p:nvSpPr>
        <p:spPr/>
      </p:sp>
      <p:sp>
        <p:nvSpPr>
          <p:cNvPr id="45" name="Picture Placeholder 44"/>
          <p:cNvSpPr>
            <a:spLocks noGrp="1"/>
          </p:cNvSpPr>
          <p:nvPr>
            <p:ph type="pic" sz="quarter" idx="178"/>
          </p:nvPr>
        </p:nvSpPr>
        <p:spPr/>
      </p:sp>
      <p:sp>
        <p:nvSpPr>
          <p:cNvPr id="46" name="Picture Placeholder 45"/>
          <p:cNvSpPr>
            <a:spLocks noGrp="1"/>
          </p:cNvSpPr>
          <p:nvPr>
            <p:ph type="pic" sz="quarter" idx="179"/>
          </p:nvPr>
        </p:nvSpPr>
        <p:spPr/>
      </p:sp>
      <p:sp>
        <p:nvSpPr>
          <p:cNvPr id="47" name="Picture Placeholder 46"/>
          <p:cNvSpPr>
            <a:spLocks noGrp="1"/>
          </p:cNvSpPr>
          <p:nvPr>
            <p:ph type="pic" sz="quarter" idx="180"/>
          </p:nvPr>
        </p:nvSpPr>
        <p:spPr/>
      </p:sp>
      <p:sp>
        <p:nvSpPr>
          <p:cNvPr id="48" name="Picture Placeholder 47"/>
          <p:cNvSpPr>
            <a:spLocks noGrp="1"/>
          </p:cNvSpPr>
          <p:nvPr>
            <p:ph type="pic" sz="quarter" idx="181"/>
          </p:nvPr>
        </p:nvSpPr>
        <p:spPr/>
      </p:sp>
      <p:sp>
        <p:nvSpPr>
          <p:cNvPr id="49" name="Picture Placeholder 48"/>
          <p:cNvSpPr>
            <a:spLocks noGrp="1"/>
          </p:cNvSpPr>
          <p:nvPr>
            <p:ph type="pic" sz="quarter" idx="182"/>
          </p:nvPr>
        </p:nvSpPr>
        <p:spPr/>
      </p:sp>
      <p:sp>
        <p:nvSpPr>
          <p:cNvPr id="50" name="Title 49"/>
          <p:cNvSpPr>
            <a:spLocks noGrp="1"/>
          </p:cNvSpPr>
          <p:nvPr>
            <p:ph type="title"/>
          </p:nvPr>
        </p:nvSpPr>
        <p:spPr/>
        <p:txBody>
          <a:bodyPr/>
          <a:lstStyle/>
          <a:p>
            <a:endParaRPr lang="en-US"/>
          </a:p>
        </p:txBody>
      </p:sp>
      <p:sp>
        <p:nvSpPr>
          <p:cNvPr id="51" name="Text Placeholder 50"/>
          <p:cNvSpPr>
            <a:spLocks noGrp="1"/>
          </p:cNvSpPr>
          <p:nvPr>
            <p:ph type="body" sz="quarter" idx="150"/>
          </p:nvPr>
        </p:nvSpPr>
        <p:spPr/>
        <p:txBody>
          <a:bodyPr/>
          <a:lstStyle/>
          <a:p>
            <a:endParaRPr lang="en-US"/>
          </a:p>
        </p:txBody>
      </p:sp>
      <p:sp>
        <p:nvSpPr>
          <p:cNvPr id="52" name="Text Placeholder 51"/>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18110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Picture Placeholder 16"/>
          <p:cNvSpPr>
            <a:spLocks noGrp="1"/>
          </p:cNvSpPr>
          <p:nvPr>
            <p:ph type="pic" sz="quarter" idx="135"/>
          </p:nvPr>
        </p:nvSpPr>
        <p:spPr/>
      </p:sp>
      <p:sp>
        <p:nvSpPr>
          <p:cNvPr id="18" name="Text Placeholder 17"/>
          <p:cNvSpPr>
            <a:spLocks noGrp="1"/>
          </p:cNvSpPr>
          <p:nvPr>
            <p:ph type="body" sz="quarter" idx="147"/>
          </p:nvPr>
        </p:nvSpPr>
        <p:spPr/>
        <p:txBody>
          <a:bodyPr/>
          <a:lstStyle/>
          <a:p>
            <a:endParaRPr lang="en-US"/>
          </a:p>
        </p:txBody>
      </p:sp>
      <p:sp>
        <p:nvSpPr>
          <p:cNvPr id="19" name="Text Placeholder 18"/>
          <p:cNvSpPr>
            <a:spLocks noGrp="1"/>
          </p:cNvSpPr>
          <p:nvPr>
            <p:ph type="body" sz="quarter" idx="152"/>
          </p:nvPr>
        </p:nvSpPr>
        <p:spPr/>
        <p:txBody>
          <a:bodyPr/>
          <a:lstStyle/>
          <a:p>
            <a:endParaRPr lang="en-US"/>
          </a:p>
        </p:txBody>
      </p:sp>
      <p:sp>
        <p:nvSpPr>
          <p:cNvPr id="20" name="Text Placeholder 19"/>
          <p:cNvSpPr>
            <a:spLocks noGrp="1"/>
          </p:cNvSpPr>
          <p:nvPr>
            <p:ph type="body" sz="quarter" idx="153"/>
          </p:nvPr>
        </p:nvSpPr>
        <p:spPr/>
        <p:txBody>
          <a:bodyPr/>
          <a:lstStyle/>
          <a:p>
            <a:endParaRPr lang="en-US"/>
          </a:p>
        </p:txBody>
      </p:sp>
      <p:sp>
        <p:nvSpPr>
          <p:cNvPr id="21" name="Text Placeholder 20"/>
          <p:cNvSpPr>
            <a:spLocks noGrp="1"/>
          </p:cNvSpPr>
          <p:nvPr>
            <p:ph type="body" sz="quarter" idx="154"/>
          </p:nvPr>
        </p:nvSpPr>
        <p:spPr/>
        <p:txBody>
          <a:bodyPr/>
          <a:lstStyle/>
          <a:p>
            <a:endParaRPr lang="en-US"/>
          </a:p>
        </p:txBody>
      </p:sp>
      <p:sp>
        <p:nvSpPr>
          <p:cNvPr id="22" name="Text Placeholder 21"/>
          <p:cNvSpPr>
            <a:spLocks noGrp="1"/>
          </p:cNvSpPr>
          <p:nvPr>
            <p:ph type="body" sz="quarter" idx="155"/>
          </p:nvPr>
        </p:nvSpPr>
        <p:spPr/>
        <p:txBody>
          <a:bodyPr/>
          <a:lstStyle/>
          <a:p>
            <a:endParaRPr lang="en-US"/>
          </a:p>
        </p:txBody>
      </p:sp>
      <p:sp>
        <p:nvSpPr>
          <p:cNvPr id="23" name="Text Placeholder 22"/>
          <p:cNvSpPr>
            <a:spLocks noGrp="1"/>
          </p:cNvSpPr>
          <p:nvPr>
            <p:ph type="body" sz="quarter" idx="156"/>
          </p:nvPr>
        </p:nvSpPr>
        <p:spPr/>
        <p:txBody>
          <a:bodyPr/>
          <a:lstStyle/>
          <a:p>
            <a:endParaRPr lang="en-US"/>
          </a:p>
        </p:txBody>
      </p:sp>
      <p:sp>
        <p:nvSpPr>
          <p:cNvPr id="24" name="Text Placeholder 23"/>
          <p:cNvSpPr>
            <a:spLocks noGrp="1"/>
          </p:cNvSpPr>
          <p:nvPr>
            <p:ph type="body" sz="quarter" idx="157"/>
          </p:nvPr>
        </p:nvSpPr>
        <p:spPr/>
        <p:txBody>
          <a:bodyPr/>
          <a:lstStyle/>
          <a:p>
            <a:endParaRPr lang="en-US"/>
          </a:p>
        </p:txBody>
      </p:sp>
      <p:sp>
        <p:nvSpPr>
          <p:cNvPr id="25" name="Text Placeholder 24"/>
          <p:cNvSpPr>
            <a:spLocks noGrp="1"/>
          </p:cNvSpPr>
          <p:nvPr>
            <p:ph type="body" sz="quarter" idx="158"/>
          </p:nvPr>
        </p:nvSpPr>
        <p:spPr/>
        <p:txBody>
          <a:bodyPr/>
          <a:lstStyle/>
          <a:p>
            <a:endParaRPr lang="en-US"/>
          </a:p>
        </p:txBody>
      </p:sp>
      <p:sp>
        <p:nvSpPr>
          <p:cNvPr id="26" name="Text Placeholder 25"/>
          <p:cNvSpPr>
            <a:spLocks noGrp="1"/>
          </p:cNvSpPr>
          <p:nvPr>
            <p:ph type="body" sz="quarter" idx="159"/>
          </p:nvPr>
        </p:nvSpPr>
        <p:spPr/>
        <p:txBody>
          <a:bodyPr/>
          <a:lstStyle/>
          <a:p>
            <a:endParaRPr lang="en-US"/>
          </a:p>
        </p:txBody>
      </p:sp>
      <p:sp>
        <p:nvSpPr>
          <p:cNvPr id="27" name="Text Placeholder 26"/>
          <p:cNvSpPr>
            <a:spLocks noGrp="1"/>
          </p:cNvSpPr>
          <p:nvPr>
            <p:ph type="body" sz="quarter" idx="160"/>
          </p:nvPr>
        </p:nvSpPr>
        <p:spPr/>
        <p:txBody>
          <a:bodyPr/>
          <a:lstStyle/>
          <a:p>
            <a:endParaRPr lang="en-US"/>
          </a:p>
        </p:txBody>
      </p:sp>
      <p:sp>
        <p:nvSpPr>
          <p:cNvPr id="28" name="Text Placeholder 27"/>
          <p:cNvSpPr>
            <a:spLocks noGrp="1"/>
          </p:cNvSpPr>
          <p:nvPr>
            <p:ph type="body" sz="quarter" idx="161"/>
          </p:nvPr>
        </p:nvSpPr>
        <p:spPr/>
        <p:txBody>
          <a:bodyPr/>
          <a:lstStyle/>
          <a:p>
            <a:endParaRPr lang="en-US"/>
          </a:p>
        </p:txBody>
      </p:sp>
      <p:sp>
        <p:nvSpPr>
          <p:cNvPr id="29" name="Text Placeholder 28"/>
          <p:cNvSpPr>
            <a:spLocks noGrp="1"/>
          </p:cNvSpPr>
          <p:nvPr>
            <p:ph type="body" sz="quarter" idx="162"/>
          </p:nvPr>
        </p:nvSpPr>
        <p:spPr/>
        <p:txBody>
          <a:bodyPr/>
          <a:lstStyle/>
          <a:p>
            <a:endParaRPr lang="en-US"/>
          </a:p>
        </p:txBody>
      </p:sp>
      <p:sp>
        <p:nvSpPr>
          <p:cNvPr id="30" name="Text Placeholder 29"/>
          <p:cNvSpPr>
            <a:spLocks noGrp="1"/>
          </p:cNvSpPr>
          <p:nvPr>
            <p:ph type="body" sz="quarter" idx="163"/>
          </p:nvPr>
        </p:nvSpPr>
        <p:spPr/>
        <p:txBody>
          <a:bodyPr/>
          <a:lstStyle/>
          <a:p>
            <a:endParaRPr lang="en-US"/>
          </a:p>
        </p:txBody>
      </p:sp>
      <p:sp>
        <p:nvSpPr>
          <p:cNvPr id="31" name="Text Placeholder 30"/>
          <p:cNvSpPr>
            <a:spLocks noGrp="1"/>
          </p:cNvSpPr>
          <p:nvPr>
            <p:ph type="body" sz="quarter" idx="164"/>
          </p:nvPr>
        </p:nvSpPr>
        <p:spPr/>
        <p:txBody>
          <a:bodyPr/>
          <a:lstStyle/>
          <a:p>
            <a:endParaRPr lang="en-US"/>
          </a:p>
        </p:txBody>
      </p:sp>
      <p:sp>
        <p:nvSpPr>
          <p:cNvPr id="32" name="Text Placeholder 31"/>
          <p:cNvSpPr>
            <a:spLocks noGrp="1"/>
          </p:cNvSpPr>
          <p:nvPr>
            <p:ph type="body" sz="quarter" idx="165"/>
          </p:nvPr>
        </p:nvSpPr>
        <p:spPr/>
        <p:txBody>
          <a:bodyPr/>
          <a:lstStyle/>
          <a:p>
            <a:endParaRPr lang="en-US"/>
          </a:p>
        </p:txBody>
      </p:sp>
      <p:sp>
        <p:nvSpPr>
          <p:cNvPr id="33" name="Text Placeholder 32"/>
          <p:cNvSpPr>
            <a:spLocks noGrp="1"/>
          </p:cNvSpPr>
          <p:nvPr>
            <p:ph type="body" sz="quarter" idx="166"/>
          </p:nvPr>
        </p:nvSpPr>
        <p:spPr/>
        <p:txBody>
          <a:bodyPr/>
          <a:lstStyle/>
          <a:p>
            <a:endParaRPr lang="en-US"/>
          </a:p>
        </p:txBody>
      </p:sp>
      <p:sp>
        <p:nvSpPr>
          <p:cNvPr id="34" name="Text Placeholder 33"/>
          <p:cNvSpPr>
            <a:spLocks noGrp="1"/>
          </p:cNvSpPr>
          <p:nvPr>
            <p:ph type="body" sz="quarter" idx="167"/>
          </p:nvPr>
        </p:nvSpPr>
        <p:spPr/>
        <p:txBody>
          <a:bodyPr/>
          <a:lstStyle/>
          <a:p>
            <a:endParaRPr lang="en-US"/>
          </a:p>
        </p:txBody>
      </p:sp>
      <p:sp>
        <p:nvSpPr>
          <p:cNvPr id="35" name="Text Placeholder 34"/>
          <p:cNvSpPr>
            <a:spLocks noGrp="1"/>
          </p:cNvSpPr>
          <p:nvPr>
            <p:ph type="body" sz="quarter" idx="168"/>
          </p:nvPr>
        </p:nvSpPr>
        <p:spPr/>
        <p:txBody>
          <a:bodyPr/>
          <a:lstStyle/>
          <a:p>
            <a:endParaRPr lang="en-US"/>
          </a:p>
        </p:txBody>
      </p:sp>
      <p:sp>
        <p:nvSpPr>
          <p:cNvPr id="36" name="Text Placeholder 35"/>
          <p:cNvSpPr>
            <a:spLocks noGrp="1"/>
          </p:cNvSpPr>
          <p:nvPr>
            <p:ph type="body" sz="quarter" idx="169"/>
          </p:nvPr>
        </p:nvSpPr>
        <p:spPr/>
        <p:txBody>
          <a:bodyPr/>
          <a:lstStyle/>
          <a:p>
            <a:endParaRPr lang="en-US"/>
          </a:p>
        </p:txBody>
      </p:sp>
      <p:sp>
        <p:nvSpPr>
          <p:cNvPr id="37" name="Text Placeholder 36"/>
          <p:cNvSpPr>
            <a:spLocks noGrp="1"/>
          </p:cNvSpPr>
          <p:nvPr>
            <p:ph type="body" sz="quarter" idx="170"/>
          </p:nvPr>
        </p:nvSpPr>
        <p:spPr/>
        <p:txBody>
          <a:bodyPr/>
          <a:lstStyle/>
          <a:p>
            <a:endParaRPr lang="en-US"/>
          </a:p>
        </p:txBody>
      </p:sp>
      <p:sp>
        <p:nvSpPr>
          <p:cNvPr id="38" name="Text Placeholder 37"/>
          <p:cNvSpPr>
            <a:spLocks noGrp="1"/>
          </p:cNvSpPr>
          <p:nvPr>
            <p:ph type="body" sz="quarter" idx="171"/>
          </p:nvPr>
        </p:nvSpPr>
        <p:spPr/>
        <p:txBody>
          <a:bodyPr/>
          <a:lstStyle/>
          <a:p>
            <a:endParaRPr lang="en-US"/>
          </a:p>
        </p:txBody>
      </p:sp>
      <p:sp>
        <p:nvSpPr>
          <p:cNvPr id="39" name="Text Placeholder 38"/>
          <p:cNvSpPr>
            <a:spLocks noGrp="1"/>
          </p:cNvSpPr>
          <p:nvPr>
            <p:ph type="body" sz="quarter" idx="172"/>
          </p:nvPr>
        </p:nvSpPr>
        <p:spPr/>
        <p:txBody>
          <a:bodyPr/>
          <a:lstStyle/>
          <a:p>
            <a:endParaRPr lang="en-US"/>
          </a:p>
        </p:txBody>
      </p:sp>
      <p:sp>
        <p:nvSpPr>
          <p:cNvPr id="40" name="Text Placeholder 39"/>
          <p:cNvSpPr>
            <a:spLocks noGrp="1"/>
          </p:cNvSpPr>
          <p:nvPr>
            <p:ph type="body" sz="quarter" idx="173"/>
          </p:nvPr>
        </p:nvSpPr>
        <p:spPr/>
        <p:txBody>
          <a:bodyPr/>
          <a:lstStyle/>
          <a:p>
            <a:endParaRPr lang="en-US"/>
          </a:p>
        </p:txBody>
      </p:sp>
      <p:sp>
        <p:nvSpPr>
          <p:cNvPr id="41" name="Picture Placeholder 40"/>
          <p:cNvSpPr>
            <a:spLocks noGrp="1"/>
          </p:cNvSpPr>
          <p:nvPr>
            <p:ph type="pic" sz="quarter" idx="174"/>
          </p:nvPr>
        </p:nvSpPr>
        <p:spPr/>
      </p:sp>
      <p:sp>
        <p:nvSpPr>
          <p:cNvPr id="42" name="Picture Placeholder 41"/>
          <p:cNvSpPr>
            <a:spLocks noGrp="1"/>
          </p:cNvSpPr>
          <p:nvPr>
            <p:ph type="pic" sz="quarter" idx="175"/>
          </p:nvPr>
        </p:nvSpPr>
        <p:spPr/>
      </p:sp>
      <p:sp>
        <p:nvSpPr>
          <p:cNvPr id="43" name="Picture Placeholder 42"/>
          <p:cNvSpPr>
            <a:spLocks noGrp="1"/>
          </p:cNvSpPr>
          <p:nvPr>
            <p:ph type="pic" sz="quarter" idx="176"/>
          </p:nvPr>
        </p:nvSpPr>
        <p:spPr/>
      </p:sp>
      <p:sp>
        <p:nvSpPr>
          <p:cNvPr id="44" name="Picture Placeholder 43"/>
          <p:cNvSpPr>
            <a:spLocks noGrp="1"/>
          </p:cNvSpPr>
          <p:nvPr>
            <p:ph type="pic" sz="quarter" idx="177"/>
          </p:nvPr>
        </p:nvSpPr>
        <p:spPr/>
      </p:sp>
      <p:sp>
        <p:nvSpPr>
          <p:cNvPr id="45" name="Picture Placeholder 44"/>
          <p:cNvSpPr>
            <a:spLocks noGrp="1"/>
          </p:cNvSpPr>
          <p:nvPr>
            <p:ph type="pic" sz="quarter" idx="178"/>
          </p:nvPr>
        </p:nvSpPr>
        <p:spPr/>
      </p:sp>
      <p:sp>
        <p:nvSpPr>
          <p:cNvPr id="46" name="Picture Placeholder 45"/>
          <p:cNvSpPr>
            <a:spLocks noGrp="1"/>
          </p:cNvSpPr>
          <p:nvPr>
            <p:ph type="pic" sz="quarter" idx="179"/>
          </p:nvPr>
        </p:nvSpPr>
        <p:spPr/>
      </p:sp>
      <p:sp>
        <p:nvSpPr>
          <p:cNvPr id="47" name="Picture Placeholder 46"/>
          <p:cNvSpPr>
            <a:spLocks noGrp="1"/>
          </p:cNvSpPr>
          <p:nvPr>
            <p:ph type="pic" sz="quarter" idx="180"/>
          </p:nvPr>
        </p:nvSpPr>
        <p:spPr/>
      </p:sp>
      <p:sp>
        <p:nvSpPr>
          <p:cNvPr id="48" name="Picture Placeholder 47"/>
          <p:cNvSpPr>
            <a:spLocks noGrp="1"/>
          </p:cNvSpPr>
          <p:nvPr>
            <p:ph type="pic" sz="quarter" idx="181"/>
          </p:nvPr>
        </p:nvSpPr>
        <p:spPr/>
      </p:sp>
      <p:sp>
        <p:nvSpPr>
          <p:cNvPr id="49" name="Picture Placeholder 48"/>
          <p:cNvSpPr>
            <a:spLocks noGrp="1"/>
          </p:cNvSpPr>
          <p:nvPr>
            <p:ph type="pic" sz="quarter" idx="182"/>
          </p:nvPr>
        </p:nvSpPr>
        <p:spPr/>
      </p:sp>
      <p:sp>
        <p:nvSpPr>
          <p:cNvPr id="50" name="Picture Placeholder 49"/>
          <p:cNvSpPr>
            <a:spLocks noGrp="1"/>
          </p:cNvSpPr>
          <p:nvPr>
            <p:ph type="pic" sz="quarter" idx="183"/>
          </p:nvPr>
        </p:nvSpPr>
        <p:spPr/>
      </p:sp>
      <p:sp>
        <p:nvSpPr>
          <p:cNvPr id="51" name="Picture Placeholder 50"/>
          <p:cNvSpPr>
            <a:spLocks noGrp="1"/>
          </p:cNvSpPr>
          <p:nvPr>
            <p:ph type="pic" sz="quarter" idx="184"/>
          </p:nvPr>
        </p:nvSpPr>
        <p:spPr/>
      </p:sp>
      <p:sp>
        <p:nvSpPr>
          <p:cNvPr id="52" name="Picture Placeholder 51"/>
          <p:cNvSpPr>
            <a:spLocks noGrp="1"/>
          </p:cNvSpPr>
          <p:nvPr>
            <p:ph type="pic" sz="quarter" idx="185"/>
          </p:nvPr>
        </p:nvSpPr>
        <p:spPr/>
      </p:sp>
      <p:sp>
        <p:nvSpPr>
          <p:cNvPr id="53" name="Title 52"/>
          <p:cNvSpPr>
            <a:spLocks noGrp="1"/>
          </p:cNvSpPr>
          <p:nvPr>
            <p:ph type="title"/>
          </p:nvPr>
        </p:nvSpPr>
        <p:spPr/>
        <p:txBody>
          <a:bodyPr/>
          <a:lstStyle/>
          <a:p>
            <a:endParaRPr lang="en-US"/>
          </a:p>
        </p:txBody>
      </p:sp>
      <p:sp>
        <p:nvSpPr>
          <p:cNvPr id="54" name="Text Placeholder 53"/>
          <p:cNvSpPr>
            <a:spLocks noGrp="1"/>
          </p:cNvSpPr>
          <p:nvPr>
            <p:ph type="body" sz="quarter" idx="150"/>
          </p:nvPr>
        </p:nvSpPr>
        <p:spPr/>
        <p:txBody>
          <a:bodyPr/>
          <a:lstStyle/>
          <a:p>
            <a:endParaRPr lang="en-US"/>
          </a:p>
        </p:txBody>
      </p:sp>
      <p:sp>
        <p:nvSpPr>
          <p:cNvPr id="55" name="Text Placeholder 54"/>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47331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6"/>
          </p:nvPr>
        </p:nvSpPr>
        <p:spPr/>
        <p:txBody>
          <a:bodyPr/>
          <a:lstStyle/>
          <a:p>
            <a:endParaRPr lang="en-US"/>
          </a:p>
        </p:txBody>
      </p:sp>
      <p:sp>
        <p:nvSpPr>
          <p:cNvPr id="3" name="Picture Placeholder 2"/>
          <p:cNvSpPr>
            <a:spLocks noGrp="1"/>
          </p:cNvSpPr>
          <p:nvPr>
            <p:ph type="pic" sz="quarter" idx="135"/>
          </p:nvPr>
        </p:nvSpPr>
        <p:spPr/>
      </p:sp>
      <p:sp>
        <p:nvSpPr>
          <p:cNvPr id="4" name="Text Placeholder 3"/>
          <p:cNvSpPr>
            <a:spLocks noGrp="1"/>
          </p:cNvSpPr>
          <p:nvPr>
            <p:ph type="body" sz="quarter" idx="147"/>
          </p:nvPr>
        </p:nvSpPr>
        <p:spPr/>
        <p:txBody>
          <a:bodyPr/>
          <a:lstStyle/>
          <a:p>
            <a:endParaRPr lang="en-US"/>
          </a:p>
        </p:txBody>
      </p:sp>
      <p:sp>
        <p:nvSpPr>
          <p:cNvPr id="5" name="Text Placeholder 4"/>
          <p:cNvSpPr>
            <a:spLocks noGrp="1"/>
          </p:cNvSpPr>
          <p:nvPr>
            <p:ph type="body" sz="quarter" idx="152"/>
          </p:nvPr>
        </p:nvSpPr>
        <p:spPr/>
        <p:txBody>
          <a:bodyPr/>
          <a:lstStyle/>
          <a:p>
            <a:endParaRPr lang="en-US"/>
          </a:p>
        </p:txBody>
      </p:sp>
      <p:sp>
        <p:nvSpPr>
          <p:cNvPr id="6" name="Text Placeholder 5"/>
          <p:cNvSpPr>
            <a:spLocks noGrp="1"/>
          </p:cNvSpPr>
          <p:nvPr>
            <p:ph type="body" sz="quarter" idx="153"/>
          </p:nvPr>
        </p:nvSpPr>
        <p:spPr/>
        <p:txBody>
          <a:bodyPr/>
          <a:lstStyle/>
          <a:p>
            <a:endParaRPr lang="en-US"/>
          </a:p>
        </p:txBody>
      </p:sp>
      <p:sp>
        <p:nvSpPr>
          <p:cNvPr id="7" name="Text Placeholder 6"/>
          <p:cNvSpPr>
            <a:spLocks noGrp="1"/>
          </p:cNvSpPr>
          <p:nvPr>
            <p:ph type="body" sz="quarter" idx="154"/>
          </p:nvPr>
        </p:nvSpPr>
        <p:spPr/>
        <p:txBody>
          <a:bodyPr/>
          <a:lstStyle/>
          <a:p>
            <a:endParaRPr lang="en-US"/>
          </a:p>
        </p:txBody>
      </p:sp>
      <p:sp>
        <p:nvSpPr>
          <p:cNvPr id="8" name="Text Placeholder 7"/>
          <p:cNvSpPr>
            <a:spLocks noGrp="1"/>
          </p:cNvSpPr>
          <p:nvPr>
            <p:ph type="body" sz="quarter" idx="155"/>
          </p:nvPr>
        </p:nvSpPr>
        <p:spPr/>
        <p:txBody>
          <a:bodyPr/>
          <a:lstStyle/>
          <a:p>
            <a:endParaRPr lang="en-US"/>
          </a:p>
        </p:txBody>
      </p:sp>
      <p:sp>
        <p:nvSpPr>
          <p:cNvPr id="9" name="Text Placeholder 8"/>
          <p:cNvSpPr>
            <a:spLocks noGrp="1"/>
          </p:cNvSpPr>
          <p:nvPr>
            <p:ph type="body" sz="quarter" idx="156"/>
          </p:nvPr>
        </p:nvSpPr>
        <p:spPr/>
        <p:txBody>
          <a:bodyPr/>
          <a:lstStyle/>
          <a:p>
            <a:endParaRPr lang="en-US"/>
          </a:p>
        </p:txBody>
      </p:sp>
      <p:sp>
        <p:nvSpPr>
          <p:cNvPr id="10" name="Text Placeholder 9"/>
          <p:cNvSpPr>
            <a:spLocks noGrp="1"/>
          </p:cNvSpPr>
          <p:nvPr>
            <p:ph type="body" sz="quarter" idx="157"/>
          </p:nvPr>
        </p:nvSpPr>
        <p:spPr/>
        <p:txBody>
          <a:bodyPr/>
          <a:lstStyle/>
          <a:p>
            <a:endParaRPr lang="en-US"/>
          </a:p>
        </p:txBody>
      </p:sp>
      <p:sp>
        <p:nvSpPr>
          <p:cNvPr id="11" name="Text Placeholder 10"/>
          <p:cNvSpPr>
            <a:spLocks noGrp="1"/>
          </p:cNvSpPr>
          <p:nvPr>
            <p:ph type="body" sz="quarter" idx="158"/>
          </p:nvPr>
        </p:nvSpPr>
        <p:spPr/>
        <p:txBody>
          <a:bodyPr/>
          <a:lstStyle/>
          <a:p>
            <a:endParaRPr lang="en-US"/>
          </a:p>
        </p:txBody>
      </p:sp>
      <p:sp>
        <p:nvSpPr>
          <p:cNvPr id="12" name="Text Placeholder 11"/>
          <p:cNvSpPr>
            <a:spLocks noGrp="1"/>
          </p:cNvSpPr>
          <p:nvPr>
            <p:ph type="body" sz="quarter" idx="159"/>
          </p:nvPr>
        </p:nvSpPr>
        <p:spPr/>
        <p:txBody>
          <a:bodyPr/>
          <a:lstStyle/>
          <a:p>
            <a:endParaRPr lang="en-US"/>
          </a:p>
        </p:txBody>
      </p:sp>
      <p:sp>
        <p:nvSpPr>
          <p:cNvPr id="13" name="Text Placeholder 12"/>
          <p:cNvSpPr>
            <a:spLocks noGrp="1"/>
          </p:cNvSpPr>
          <p:nvPr>
            <p:ph type="body" sz="quarter" idx="160"/>
          </p:nvPr>
        </p:nvSpPr>
        <p:spPr/>
        <p:txBody>
          <a:bodyPr/>
          <a:lstStyle/>
          <a:p>
            <a:endParaRPr lang="en-US"/>
          </a:p>
        </p:txBody>
      </p:sp>
      <p:sp>
        <p:nvSpPr>
          <p:cNvPr id="14" name="Text Placeholder 13"/>
          <p:cNvSpPr>
            <a:spLocks noGrp="1"/>
          </p:cNvSpPr>
          <p:nvPr>
            <p:ph type="body" sz="quarter" idx="161"/>
          </p:nvPr>
        </p:nvSpPr>
        <p:spPr/>
        <p:txBody>
          <a:bodyPr/>
          <a:lstStyle/>
          <a:p>
            <a:endParaRPr lang="en-US"/>
          </a:p>
        </p:txBody>
      </p:sp>
      <p:sp>
        <p:nvSpPr>
          <p:cNvPr id="15" name="Text Placeholder 14"/>
          <p:cNvSpPr>
            <a:spLocks noGrp="1"/>
          </p:cNvSpPr>
          <p:nvPr>
            <p:ph type="body" sz="quarter" idx="162"/>
          </p:nvPr>
        </p:nvSpPr>
        <p:spPr/>
        <p:txBody>
          <a:bodyPr/>
          <a:lstStyle/>
          <a:p>
            <a:endParaRPr lang="en-US"/>
          </a:p>
        </p:txBody>
      </p:sp>
      <p:sp>
        <p:nvSpPr>
          <p:cNvPr id="16" name="Text Placeholder 15"/>
          <p:cNvSpPr>
            <a:spLocks noGrp="1"/>
          </p:cNvSpPr>
          <p:nvPr>
            <p:ph type="body" sz="quarter" idx="163"/>
          </p:nvPr>
        </p:nvSpPr>
        <p:spPr/>
        <p:txBody>
          <a:bodyPr/>
          <a:lstStyle/>
          <a:p>
            <a:endParaRPr lang="en-US"/>
          </a:p>
        </p:txBody>
      </p:sp>
      <p:sp>
        <p:nvSpPr>
          <p:cNvPr id="17" name="Text Placeholder 16"/>
          <p:cNvSpPr>
            <a:spLocks noGrp="1"/>
          </p:cNvSpPr>
          <p:nvPr>
            <p:ph type="body" sz="quarter" idx="164"/>
          </p:nvPr>
        </p:nvSpPr>
        <p:spPr/>
        <p:txBody>
          <a:bodyPr/>
          <a:lstStyle/>
          <a:p>
            <a:endParaRPr lang="en-US"/>
          </a:p>
        </p:txBody>
      </p:sp>
      <p:sp>
        <p:nvSpPr>
          <p:cNvPr id="18" name="Text Placeholder 17"/>
          <p:cNvSpPr>
            <a:spLocks noGrp="1"/>
          </p:cNvSpPr>
          <p:nvPr>
            <p:ph type="body" sz="quarter" idx="165"/>
          </p:nvPr>
        </p:nvSpPr>
        <p:spPr/>
        <p:txBody>
          <a:bodyPr/>
          <a:lstStyle/>
          <a:p>
            <a:endParaRPr lang="en-US"/>
          </a:p>
        </p:txBody>
      </p:sp>
      <p:sp>
        <p:nvSpPr>
          <p:cNvPr id="19" name="Text Placeholder 18"/>
          <p:cNvSpPr>
            <a:spLocks noGrp="1"/>
          </p:cNvSpPr>
          <p:nvPr>
            <p:ph type="body" sz="quarter" idx="166"/>
          </p:nvPr>
        </p:nvSpPr>
        <p:spPr/>
        <p:txBody>
          <a:bodyPr/>
          <a:lstStyle/>
          <a:p>
            <a:endParaRPr lang="en-US"/>
          </a:p>
        </p:txBody>
      </p:sp>
      <p:sp>
        <p:nvSpPr>
          <p:cNvPr id="20" name="Text Placeholder 19"/>
          <p:cNvSpPr>
            <a:spLocks noGrp="1"/>
          </p:cNvSpPr>
          <p:nvPr>
            <p:ph type="body" sz="quarter" idx="167"/>
          </p:nvPr>
        </p:nvSpPr>
        <p:spPr/>
        <p:txBody>
          <a:bodyPr/>
          <a:lstStyle/>
          <a:p>
            <a:endParaRPr lang="en-US"/>
          </a:p>
        </p:txBody>
      </p:sp>
      <p:sp>
        <p:nvSpPr>
          <p:cNvPr id="21" name="Text Placeholder 20"/>
          <p:cNvSpPr>
            <a:spLocks noGrp="1"/>
          </p:cNvSpPr>
          <p:nvPr>
            <p:ph type="body" sz="quarter" idx="168"/>
          </p:nvPr>
        </p:nvSpPr>
        <p:spPr/>
        <p:txBody>
          <a:bodyPr/>
          <a:lstStyle/>
          <a:p>
            <a:endParaRPr lang="en-US"/>
          </a:p>
        </p:txBody>
      </p:sp>
      <p:sp>
        <p:nvSpPr>
          <p:cNvPr id="22" name="Text Placeholder 21"/>
          <p:cNvSpPr>
            <a:spLocks noGrp="1"/>
          </p:cNvSpPr>
          <p:nvPr>
            <p:ph type="body" sz="quarter" idx="169"/>
          </p:nvPr>
        </p:nvSpPr>
        <p:spPr/>
        <p:txBody>
          <a:bodyPr/>
          <a:lstStyle/>
          <a:p>
            <a:endParaRPr lang="en-US"/>
          </a:p>
        </p:txBody>
      </p:sp>
      <p:sp>
        <p:nvSpPr>
          <p:cNvPr id="23" name="Text Placeholder 22"/>
          <p:cNvSpPr>
            <a:spLocks noGrp="1"/>
          </p:cNvSpPr>
          <p:nvPr>
            <p:ph type="body" sz="quarter" idx="170"/>
          </p:nvPr>
        </p:nvSpPr>
        <p:spPr/>
        <p:txBody>
          <a:bodyPr/>
          <a:lstStyle/>
          <a:p>
            <a:endParaRPr lang="en-US"/>
          </a:p>
        </p:txBody>
      </p:sp>
      <p:sp>
        <p:nvSpPr>
          <p:cNvPr id="24" name="Text Placeholder 23"/>
          <p:cNvSpPr>
            <a:spLocks noGrp="1"/>
          </p:cNvSpPr>
          <p:nvPr>
            <p:ph type="body" sz="quarter" idx="171"/>
          </p:nvPr>
        </p:nvSpPr>
        <p:spPr/>
        <p:txBody>
          <a:bodyPr/>
          <a:lstStyle/>
          <a:p>
            <a:endParaRPr lang="en-US"/>
          </a:p>
        </p:txBody>
      </p:sp>
      <p:sp>
        <p:nvSpPr>
          <p:cNvPr id="25" name="Text Placeholder 24"/>
          <p:cNvSpPr>
            <a:spLocks noGrp="1"/>
          </p:cNvSpPr>
          <p:nvPr>
            <p:ph type="body" sz="quarter" idx="172"/>
          </p:nvPr>
        </p:nvSpPr>
        <p:spPr/>
        <p:txBody>
          <a:bodyPr/>
          <a:lstStyle/>
          <a:p>
            <a:endParaRPr lang="en-US"/>
          </a:p>
        </p:txBody>
      </p:sp>
      <p:sp>
        <p:nvSpPr>
          <p:cNvPr id="26" name="Text Placeholder 25"/>
          <p:cNvSpPr>
            <a:spLocks noGrp="1"/>
          </p:cNvSpPr>
          <p:nvPr>
            <p:ph type="body" sz="quarter" idx="173"/>
          </p:nvPr>
        </p:nvSpPr>
        <p:spPr/>
        <p:txBody>
          <a:bodyPr/>
          <a:lstStyle/>
          <a:p>
            <a:endParaRPr lang="en-US"/>
          </a:p>
        </p:txBody>
      </p:sp>
      <p:sp>
        <p:nvSpPr>
          <p:cNvPr id="27" name="Picture Placeholder 26"/>
          <p:cNvSpPr>
            <a:spLocks noGrp="1"/>
          </p:cNvSpPr>
          <p:nvPr>
            <p:ph type="pic" sz="quarter" idx="174"/>
          </p:nvPr>
        </p:nvSpPr>
        <p:spPr/>
      </p:sp>
      <p:sp>
        <p:nvSpPr>
          <p:cNvPr id="28" name="Picture Placeholder 27"/>
          <p:cNvSpPr>
            <a:spLocks noGrp="1"/>
          </p:cNvSpPr>
          <p:nvPr>
            <p:ph type="pic" sz="quarter" idx="175"/>
          </p:nvPr>
        </p:nvSpPr>
        <p:spPr/>
      </p:sp>
      <p:sp>
        <p:nvSpPr>
          <p:cNvPr id="29" name="Picture Placeholder 28"/>
          <p:cNvSpPr>
            <a:spLocks noGrp="1"/>
          </p:cNvSpPr>
          <p:nvPr>
            <p:ph type="pic" sz="quarter" idx="176"/>
          </p:nvPr>
        </p:nvSpPr>
        <p:spPr/>
      </p:sp>
      <p:sp>
        <p:nvSpPr>
          <p:cNvPr id="30" name="Picture Placeholder 29"/>
          <p:cNvSpPr>
            <a:spLocks noGrp="1"/>
          </p:cNvSpPr>
          <p:nvPr>
            <p:ph type="pic" sz="quarter" idx="177"/>
          </p:nvPr>
        </p:nvSpPr>
        <p:spPr/>
      </p:sp>
      <p:sp>
        <p:nvSpPr>
          <p:cNvPr id="31" name="Picture Placeholder 30"/>
          <p:cNvSpPr>
            <a:spLocks noGrp="1"/>
          </p:cNvSpPr>
          <p:nvPr>
            <p:ph type="pic" sz="quarter" idx="178"/>
          </p:nvPr>
        </p:nvSpPr>
        <p:spPr/>
      </p:sp>
      <p:sp>
        <p:nvSpPr>
          <p:cNvPr id="32" name="Picture Placeholder 31"/>
          <p:cNvSpPr>
            <a:spLocks noGrp="1"/>
          </p:cNvSpPr>
          <p:nvPr>
            <p:ph type="pic" sz="quarter" idx="179"/>
          </p:nvPr>
        </p:nvSpPr>
        <p:spPr/>
      </p:sp>
      <p:sp>
        <p:nvSpPr>
          <p:cNvPr id="33" name="Picture Placeholder 32"/>
          <p:cNvSpPr>
            <a:spLocks noGrp="1"/>
          </p:cNvSpPr>
          <p:nvPr>
            <p:ph type="pic" sz="quarter" idx="180"/>
          </p:nvPr>
        </p:nvSpPr>
        <p:spPr/>
      </p:sp>
      <p:sp>
        <p:nvSpPr>
          <p:cNvPr id="34" name="Picture Placeholder 33"/>
          <p:cNvSpPr>
            <a:spLocks noGrp="1"/>
          </p:cNvSpPr>
          <p:nvPr>
            <p:ph type="pic" sz="quarter" idx="181"/>
          </p:nvPr>
        </p:nvSpPr>
        <p:spPr/>
      </p:sp>
      <p:sp>
        <p:nvSpPr>
          <p:cNvPr id="35" name="Picture Placeholder 34"/>
          <p:cNvSpPr>
            <a:spLocks noGrp="1"/>
          </p:cNvSpPr>
          <p:nvPr>
            <p:ph type="pic" sz="quarter" idx="182"/>
          </p:nvPr>
        </p:nvSpPr>
        <p:spPr/>
      </p:sp>
      <p:sp>
        <p:nvSpPr>
          <p:cNvPr id="36" name="Picture Placeholder 35"/>
          <p:cNvSpPr>
            <a:spLocks noGrp="1"/>
          </p:cNvSpPr>
          <p:nvPr>
            <p:ph type="pic" sz="quarter" idx="183"/>
          </p:nvPr>
        </p:nvSpPr>
        <p:spPr/>
      </p:sp>
      <p:sp>
        <p:nvSpPr>
          <p:cNvPr id="37" name="Picture Placeholder 36"/>
          <p:cNvSpPr>
            <a:spLocks noGrp="1"/>
          </p:cNvSpPr>
          <p:nvPr>
            <p:ph type="pic" sz="quarter" idx="184"/>
          </p:nvPr>
        </p:nvSpPr>
        <p:spPr/>
      </p:sp>
      <p:sp>
        <p:nvSpPr>
          <p:cNvPr id="38" name="Picture Placeholder 37"/>
          <p:cNvSpPr>
            <a:spLocks noGrp="1"/>
          </p:cNvSpPr>
          <p:nvPr>
            <p:ph type="pic" sz="quarter" idx="185"/>
          </p:nvPr>
        </p:nvSpPr>
        <p:spPr/>
      </p:sp>
      <p:sp>
        <p:nvSpPr>
          <p:cNvPr id="39" name="Title 38"/>
          <p:cNvSpPr>
            <a:spLocks noGrp="1"/>
          </p:cNvSpPr>
          <p:nvPr>
            <p:ph type="title"/>
          </p:nvPr>
        </p:nvSpPr>
        <p:spPr/>
        <p:txBody>
          <a:bodyPr/>
          <a:lstStyle/>
          <a:p>
            <a:endParaRPr lang="en-US"/>
          </a:p>
        </p:txBody>
      </p:sp>
      <p:sp>
        <p:nvSpPr>
          <p:cNvPr id="40" name="Text Placeholder 39"/>
          <p:cNvSpPr>
            <a:spLocks noGrp="1"/>
          </p:cNvSpPr>
          <p:nvPr>
            <p:ph type="body" sz="quarter" idx="150"/>
          </p:nvPr>
        </p:nvSpPr>
        <p:spPr/>
        <p:txBody>
          <a:bodyPr/>
          <a:lstStyle/>
          <a:p>
            <a:endParaRPr lang="en-US"/>
          </a:p>
        </p:txBody>
      </p:sp>
      <p:sp>
        <p:nvSpPr>
          <p:cNvPr id="41" name="Text Placeholder 40"/>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260710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Picture Placeholder 16"/>
          <p:cNvSpPr>
            <a:spLocks noGrp="1"/>
          </p:cNvSpPr>
          <p:nvPr>
            <p:ph type="pic" sz="quarter" idx="135"/>
          </p:nvPr>
        </p:nvSpPr>
        <p:spPr/>
      </p:sp>
      <p:sp>
        <p:nvSpPr>
          <p:cNvPr id="18" name="Text Placeholder 17"/>
          <p:cNvSpPr>
            <a:spLocks noGrp="1"/>
          </p:cNvSpPr>
          <p:nvPr>
            <p:ph type="body" sz="quarter" idx="147"/>
          </p:nvPr>
        </p:nvSpPr>
        <p:spPr/>
        <p:txBody>
          <a:bodyPr/>
          <a:lstStyle/>
          <a:p>
            <a:endParaRPr lang="en-US"/>
          </a:p>
        </p:txBody>
      </p:sp>
      <p:sp>
        <p:nvSpPr>
          <p:cNvPr id="19" name="Text Placeholder 18"/>
          <p:cNvSpPr>
            <a:spLocks noGrp="1"/>
          </p:cNvSpPr>
          <p:nvPr>
            <p:ph type="body" sz="quarter" idx="152"/>
          </p:nvPr>
        </p:nvSpPr>
        <p:spPr/>
        <p:txBody>
          <a:bodyPr/>
          <a:lstStyle/>
          <a:p>
            <a:endParaRPr lang="en-US"/>
          </a:p>
        </p:txBody>
      </p:sp>
      <p:sp>
        <p:nvSpPr>
          <p:cNvPr id="20" name="Text Placeholder 19"/>
          <p:cNvSpPr>
            <a:spLocks noGrp="1"/>
          </p:cNvSpPr>
          <p:nvPr>
            <p:ph type="body" sz="quarter" idx="153"/>
          </p:nvPr>
        </p:nvSpPr>
        <p:spPr/>
        <p:txBody>
          <a:bodyPr/>
          <a:lstStyle/>
          <a:p>
            <a:endParaRPr lang="en-US"/>
          </a:p>
        </p:txBody>
      </p:sp>
      <p:sp>
        <p:nvSpPr>
          <p:cNvPr id="21" name="Text Placeholder 20"/>
          <p:cNvSpPr>
            <a:spLocks noGrp="1"/>
          </p:cNvSpPr>
          <p:nvPr>
            <p:ph type="body" sz="quarter" idx="154"/>
          </p:nvPr>
        </p:nvSpPr>
        <p:spPr/>
        <p:txBody>
          <a:bodyPr/>
          <a:lstStyle/>
          <a:p>
            <a:endParaRPr lang="en-US"/>
          </a:p>
        </p:txBody>
      </p:sp>
      <p:sp>
        <p:nvSpPr>
          <p:cNvPr id="22" name="Text Placeholder 21"/>
          <p:cNvSpPr>
            <a:spLocks noGrp="1"/>
          </p:cNvSpPr>
          <p:nvPr>
            <p:ph type="body" sz="quarter" idx="155"/>
          </p:nvPr>
        </p:nvSpPr>
        <p:spPr/>
        <p:txBody>
          <a:bodyPr/>
          <a:lstStyle/>
          <a:p>
            <a:endParaRPr lang="en-US"/>
          </a:p>
        </p:txBody>
      </p:sp>
      <p:sp>
        <p:nvSpPr>
          <p:cNvPr id="23" name="Text Placeholder 22"/>
          <p:cNvSpPr>
            <a:spLocks noGrp="1"/>
          </p:cNvSpPr>
          <p:nvPr>
            <p:ph type="body" sz="quarter" idx="156"/>
          </p:nvPr>
        </p:nvSpPr>
        <p:spPr/>
        <p:txBody>
          <a:bodyPr/>
          <a:lstStyle/>
          <a:p>
            <a:endParaRPr lang="en-US"/>
          </a:p>
        </p:txBody>
      </p:sp>
      <p:sp>
        <p:nvSpPr>
          <p:cNvPr id="24" name="Text Placeholder 23"/>
          <p:cNvSpPr>
            <a:spLocks noGrp="1"/>
          </p:cNvSpPr>
          <p:nvPr>
            <p:ph type="body" sz="quarter" idx="157"/>
          </p:nvPr>
        </p:nvSpPr>
        <p:spPr/>
        <p:txBody>
          <a:bodyPr/>
          <a:lstStyle/>
          <a:p>
            <a:endParaRPr lang="en-US"/>
          </a:p>
        </p:txBody>
      </p:sp>
      <p:sp>
        <p:nvSpPr>
          <p:cNvPr id="25" name="Text Placeholder 24"/>
          <p:cNvSpPr>
            <a:spLocks noGrp="1"/>
          </p:cNvSpPr>
          <p:nvPr>
            <p:ph type="body" sz="quarter" idx="158"/>
          </p:nvPr>
        </p:nvSpPr>
        <p:spPr/>
        <p:txBody>
          <a:bodyPr/>
          <a:lstStyle/>
          <a:p>
            <a:endParaRPr lang="en-US"/>
          </a:p>
        </p:txBody>
      </p:sp>
      <p:sp>
        <p:nvSpPr>
          <p:cNvPr id="26" name="Text Placeholder 25"/>
          <p:cNvSpPr>
            <a:spLocks noGrp="1"/>
          </p:cNvSpPr>
          <p:nvPr>
            <p:ph type="body" sz="quarter" idx="159"/>
          </p:nvPr>
        </p:nvSpPr>
        <p:spPr/>
        <p:txBody>
          <a:bodyPr/>
          <a:lstStyle/>
          <a:p>
            <a:endParaRPr lang="en-US"/>
          </a:p>
        </p:txBody>
      </p:sp>
      <p:sp>
        <p:nvSpPr>
          <p:cNvPr id="27" name="Text Placeholder 26"/>
          <p:cNvSpPr>
            <a:spLocks noGrp="1"/>
          </p:cNvSpPr>
          <p:nvPr>
            <p:ph type="body" sz="quarter" idx="160"/>
          </p:nvPr>
        </p:nvSpPr>
        <p:spPr/>
        <p:txBody>
          <a:bodyPr/>
          <a:lstStyle/>
          <a:p>
            <a:endParaRPr lang="en-US"/>
          </a:p>
        </p:txBody>
      </p:sp>
      <p:sp>
        <p:nvSpPr>
          <p:cNvPr id="28" name="Text Placeholder 27"/>
          <p:cNvSpPr>
            <a:spLocks noGrp="1"/>
          </p:cNvSpPr>
          <p:nvPr>
            <p:ph type="body" sz="quarter" idx="161"/>
          </p:nvPr>
        </p:nvSpPr>
        <p:spPr/>
        <p:txBody>
          <a:bodyPr/>
          <a:lstStyle/>
          <a:p>
            <a:endParaRPr lang="en-US"/>
          </a:p>
        </p:txBody>
      </p:sp>
      <p:sp>
        <p:nvSpPr>
          <p:cNvPr id="29" name="Text Placeholder 28"/>
          <p:cNvSpPr>
            <a:spLocks noGrp="1"/>
          </p:cNvSpPr>
          <p:nvPr>
            <p:ph type="body" sz="quarter" idx="162"/>
          </p:nvPr>
        </p:nvSpPr>
        <p:spPr/>
        <p:txBody>
          <a:bodyPr/>
          <a:lstStyle/>
          <a:p>
            <a:endParaRPr lang="en-US"/>
          </a:p>
        </p:txBody>
      </p:sp>
      <p:sp>
        <p:nvSpPr>
          <p:cNvPr id="30" name="Text Placeholder 29"/>
          <p:cNvSpPr>
            <a:spLocks noGrp="1"/>
          </p:cNvSpPr>
          <p:nvPr>
            <p:ph type="body" sz="quarter" idx="163"/>
          </p:nvPr>
        </p:nvSpPr>
        <p:spPr/>
        <p:txBody>
          <a:bodyPr/>
          <a:lstStyle/>
          <a:p>
            <a:endParaRPr lang="en-US"/>
          </a:p>
        </p:txBody>
      </p:sp>
      <p:sp>
        <p:nvSpPr>
          <p:cNvPr id="31" name="Text Placeholder 30"/>
          <p:cNvSpPr>
            <a:spLocks noGrp="1"/>
          </p:cNvSpPr>
          <p:nvPr>
            <p:ph type="body" sz="quarter" idx="164"/>
          </p:nvPr>
        </p:nvSpPr>
        <p:spPr/>
        <p:txBody>
          <a:bodyPr/>
          <a:lstStyle/>
          <a:p>
            <a:endParaRPr lang="en-US"/>
          </a:p>
        </p:txBody>
      </p:sp>
      <p:sp>
        <p:nvSpPr>
          <p:cNvPr id="32" name="Text Placeholder 31"/>
          <p:cNvSpPr>
            <a:spLocks noGrp="1"/>
          </p:cNvSpPr>
          <p:nvPr>
            <p:ph type="body" sz="quarter" idx="165"/>
          </p:nvPr>
        </p:nvSpPr>
        <p:spPr/>
        <p:txBody>
          <a:bodyPr/>
          <a:lstStyle/>
          <a:p>
            <a:endParaRPr lang="en-US"/>
          </a:p>
        </p:txBody>
      </p:sp>
      <p:sp>
        <p:nvSpPr>
          <p:cNvPr id="33" name="Text Placeholder 32"/>
          <p:cNvSpPr>
            <a:spLocks noGrp="1"/>
          </p:cNvSpPr>
          <p:nvPr>
            <p:ph type="body" sz="quarter" idx="166"/>
          </p:nvPr>
        </p:nvSpPr>
        <p:spPr/>
        <p:txBody>
          <a:bodyPr/>
          <a:lstStyle/>
          <a:p>
            <a:endParaRPr lang="en-US"/>
          </a:p>
        </p:txBody>
      </p:sp>
      <p:sp>
        <p:nvSpPr>
          <p:cNvPr id="34" name="Text Placeholder 33"/>
          <p:cNvSpPr>
            <a:spLocks noGrp="1"/>
          </p:cNvSpPr>
          <p:nvPr>
            <p:ph type="body" sz="quarter" idx="167"/>
          </p:nvPr>
        </p:nvSpPr>
        <p:spPr/>
        <p:txBody>
          <a:bodyPr/>
          <a:lstStyle/>
          <a:p>
            <a:endParaRPr lang="en-US"/>
          </a:p>
        </p:txBody>
      </p:sp>
      <p:sp>
        <p:nvSpPr>
          <p:cNvPr id="35" name="Text Placeholder 34"/>
          <p:cNvSpPr>
            <a:spLocks noGrp="1"/>
          </p:cNvSpPr>
          <p:nvPr>
            <p:ph type="body" sz="quarter" idx="168"/>
          </p:nvPr>
        </p:nvSpPr>
        <p:spPr/>
        <p:txBody>
          <a:bodyPr/>
          <a:lstStyle/>
          <a:p>
            <a:endParaRPr lang="en-US"/>
          </a:p>
        </p:txBody>
      </p:sp>
      <p:sp>
        <p:nvSpPr>
          <p:cNvPr id="36" name="Text Placeholder 35"/>
          <p:cNvSpPr>
            <a:spLocks noGrp="1"/>
          </p:cNvSpPr>
          <p:nvPr>
            <p:ph type="body" sz="quarter" idx="169"/>
          </p:nvPr>
        </p:nvSpPr>
        <p:spPr/>
        <p:txBody>
          <a:bodyPr/>
          <a:lstStyle/>
          <a:p>
            <a:endParaRPr lang="en-US"/>
          </a:p>
        </p:txBody>
      </p:sp>
      <p:sp>
        <p:nvSpPr>
          <p:cNvPr id="37" name="Text Placeholder 36"/>
          <p:cNvSpPr>
            <a:spLocks noGrp="1"/>
          </p:cNvSpPr>
          <p:nvPr>
            <p:ph type="body" sz="quarter" idx="170"/>
          </p:nvPr>
        </p:nvSpPr>
        <p:spPr/>
        <p:txBody>
          <a:bodyPr/>
          <a:lstStyle/>
          <a:p>
            <a:endParaRPr lang="en-US"/>
          </a:p>
        </p:txBody>
      </p:sp>
      <p:sp>
        <p:nvSpPr>
          <p:cNvPr id="38" name="Text Placeholder 37"/>
          <p:cNvSpPr>
            <a:spLocks noGrp="1"/>
          </p:cNvSpPr>
          <p:nvPr>
            <p:ph type="body" sz="quarter" idx="171"/>
          </p:nvPr>
        </p:nvSpPr>
        <p:spPr/>
        <p:txBody>
          <a:bodyPr/>
          <a:lstStyle/>
          <a:p>
            <a:endParaRPr lang="en-US"/>
          </a:p>
        </p:txBody>
      </p:sp>
      <p:sp>
        <p:nvSpPr>
          <p:cNvPr id="39" name="Text Placeholder 38"/>
          <p:cNvSpPr>
            <a:spLocks noGrp="1"/>
          </p:cNvSpPr>
          <p:nvPr>
            <p:ph type="body" sz="quarter" idx="172"/>
          </p:nvPr>
        </p:nvSpPr>
        <p:spPr/>
        <p:txBody>
          <a:bodyPr/>
          <a:lstStyle/>
          <a:p>
            <a:endParaRPr lang="en-US"/>
          </a:p>
        </p:txBody>
      </p:sp>
      <p:sp>
        <p:nvSpPr>
          <p:cNvPr id="40" name="Text Placeholder 39"/>
          <p:cNvSpPr>
            <a:spLocks noGrp="1"/>
          </p:cNvSpPr>
          <p:nvPr>
            <p:ph type="body" sz="quarter" idx="173"/>
          </p:nvPr>
        </p:nvSpPr>
        <p:spPr/>
        <p:txBody>
          <a:bodyPr/>
          <a:lstStyle/>
          <a:p>
            <a:endParaRPr lang="en-US"/>
          </a:p>
        </p:txBody>
      </p:sp>
      <p:sp>
        <p:nvSpPr>
          <p:cNvPr id="41" name="Picture Placeholder 40"/>
          <p:cNvSpPr>
            <a:spLocks noGrp="1"/>
          </p:cNvSpPr>
          <p:nvPr>
            <p:ph type="pic" sz="quarter" idx="174"/>
          </p:nvPr>
        </p:nvSpPr>
        <p:spPr/>
      </p:sp>
      <p:sp>
        <p:nvSpPr>
          <p:cNvPr id="42" name="Picture Placeholder 41"/>
          <p:cNvSpPr>
            <a:spLocks noGrp="1"/>
          </p:cNvSpPr>
          <p:nvPr>
            <p:ph type="pic" sz="quarter" idx="175"/>
          </p:nvPr>
        </p:nvSpPr>
        <p:spPr/>
      </p:sp>
      <p:sp>
        <p:nvSpPr>
          <p:cNvPr id="43" name="Picture Placeholder 42"/>
          <p:cNvSpPr>
            <a:spLocks noGrp="1"/>
          </p:cNvSpPr>
          <p:nvPr>
            <p:ph type="pic" sz="quarter" idx="176"/>
          </p:nvPr>
        </p:nvSpPr>
        <p:spPr/>
      </p:sp>
      <p:sp>
        <p:nvSpPr>
          <p:cNvPr id="44" name="Picture Placeholder 43"/>
          <p:cNvSpPr>
            <a:spLocks noGrp="1"/>
          </p:cNvSpPr>
          <p:nvPr>
            <p:ph type="pic" sz="quarter" idx="177"/>
          </p:nvPr>
        </p:nvSpPr>
        <p:spPr/>
      </p:sp>
      <p:sp>
        <p:nvSpPr>
          <p:cNvPr id="45" name="Picture Placeholder 44"/>
          <p:cNvSpPr>
            <a:spLocks noGrp="1"/>
          </p:cNvSpPr>
          <p:nvPr>
            <p:ph type="pic" sz="quarter" idx="178"/>
          </p:nvPr>
        </p:nvSpPr>
        <p:spPr/>
      </p:sp>
      <p:sp>
        <p:nvSpPr>
          <p:cNvPr id="46" name="Picture Placeholder 45"/>
          <p:cNvSpPr>
            <a:spLocks noGrp="1"/>
          </p:cNvSpPr>
          <p:nvPr>
            <p:ph type="pic" sz="quarter" idx="179"/>
          </p:nvPr>
        </p:nvSpPr>
        <p:spPr/>
      </p:sp>
      <p:sp>
        <p:nvSpPr>
          <p:cNvPr id="47" name="Picture Placeholder 46"/>
          <p:cNvSpPr>
            <a:spLocks noGrp="1"/>
          </p:cNvSpPr>
          <p:nvPr>
            <p:ph type="pic" sz="quarter" idx="180"/>
          </p:nvPr>
        </p:nvSpPr>
        <p:spPr/>
      </p:sp>
      <p:sp>
        <p:nvSpPr>
          <p:cNvPr id="48" name="Picture Placeholder 47"/>
          <p:cNvSpPr>
            <a:spLocks noGrp="1"/>
          </p:cNvSpPr>
          <p:nvPr>
            <p:ph type="pic" sz="quarter" idx="181"/>
          </p:nvPr>
        </p:nvSpPr>
        <p:spPr/>
      </p:sp>
      <p:sp>
        <p:nvSpPr>
          <p:cNvPr id="49" name="Picture Placeholder 48"/>
          <p:cNvSpPr>
            <a:spLocks noGrp="1"/>
          </p:cNvSpPr>
          <p:nvPr>
            <p:ph type="pic" sz="quarter" idx="182"/>
          </p:nvPr>
        </p:nvSpPr>
        <p:spPr/>
      </p:sp>
      <p:sp>
        <p:nvSpPr>
          <p:cNvPr id="50" name="Picture Placeholder 49"/>
          <p:cNvSpPr>
            <a:spLocks noGrp="1"/>
          </p:cNvSpPr>
          <p:nvPr>
            <p:ph type="pic" sz="quarter" idx="183"/>
          </p:nvPr>
        </p:nvSpPr>
        <p:spPr/>
      </p:sp>
      <p:sp>
        <p:nvSpPr>
          <p:cNvPr id="51" name="Picture Placeholder 50"/>
          <p:cNvSpPr>
            <a:spLocks noGrp="1"/>
          </p:cNvSpPr>
          <p:nvPr>
            <p:ph type="pic" sz="quarter" idx="184"/>
          </p:nvPr>
        </p:nvSpPr>
        <p:spPr/>
      </p:sp>
      <p:sp>
        <p:nvSpPr>
          <p:cNvPr id="52" name="Picture Placeholder 51"/>
          <p:cNvSpPr>
            <a:spLocks noGrp="1"/>
          </p:cNvSpPr>
          <p:nvPr>
            <p:ph type="pic" sz="quarter" idx="185"/>
          </p:nvPr>
        </p:nvSpPr>
        <p:spPr/>
      </p:sp>
      <p:sp>
        <p:nvSpPr>
          <p:cNvPr id="53" name="Title 52"/>
          <p:cNvSpPr>
            <a:spLocks noGrp="1"/>
          </p:cNvSpPr>
          <p:nvPr>
            <p:ph type="title"/>
          </p:nvPr>
        </p:nvSpPr>
        <p:spPr/>
        <p:txBody>
          <a:bodyPr/>
          <a:lstStyle/>
          <a:p>
            <a:endParaRPr lang="en-US"/>
          </a:p>
        </p:txBody>
      </p:sp>
      <p:sp>
        <p:nvSpPr>
          <p:cNvPr id="54" name="Text Placeholder 53"/>
          <p:cNvSpPr>
            <a:spLocks noGrp="1"/>
          </p:cNvSpPr>
          <p:nvPr>
            <p:ph type="body" sz="quarter" idx="150"/>
          </p:nvPr>
        </p:nvSpPr>
        <p:spPr/>
        <p:txBody>
          <a:bodyPr/>
          <a:lstStyle/>
          <a:p>
            <a:endParaRPr lang="en-US"/>
          </a:p>
        </p:txBody>
      </p:sp>
      <p:sp>
        <p:nvSpPr>
          <p:cNvPr id="55" name="Text Placeholder 54"/>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2704901380"/>
      </p:ext>
    </p:extLst>
  </p:cSld>
  <p:clrMapOvr>
    <a:masterClrMapping/>
  </p:clrMapOvr>
</p:sld>
</file>

<file path=ppt/theme/theme1.xml><?xml version="1.0" encoding="utf-8"?>
<a:theme xmlns:a="http://schemas.openxmlformats.org/drawingml/2006/main" name="Four Columns">
  <a:themeElements>
    <a:clrScheme name="GW Color">
      <a:dk1>
        <a:sysClr val="windowText" lastClr="000000"/>
      </a:dk1>
      <a:lt1>
        <a:sysClr val="window" lastClr="FFFFFF"/>
      </a:lt1>
      <a:dk2>
        <a:srgbClr val="004065"/>
      </a:dk2>
      <a:lt2>
        <a:srgbClr val="C8B18B"/>
      </a:lt2>
      <a:accent1>
        <a:srgbClr val="0096D6"/>
      </a:accent1>
      <a:accent2>
        <a:srgbClr val="FFC82E"/>
      </a:accent2>
      <a:accent3>
        <a:srgbClr val="008367"/>
      </a:accent3>
      <a:accent4>
        <a:srgbClr val="7AC143"/>
      </a:accent4>
      <a:accent5>
        <a:srgbClr val="A55121"/>
      </a:accent5>
      <a:accent6>
        <a:srgbClr val="E3193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ree Columns - Xtra Wide Middle">
  <a:themeElements>
    <a:clrScheme name="GW color scheme">
      <a:dk1>
        <a:sysClr val="windowText" lastClr="000000"/>
      </a:dk1>
      <a:lt1>
        <a:sysClr val="window" lastClr="FFFFFF"/>
      </a:lt1>
      <a:dk2>
        <a:srgbClr val="004065"/>
      </a:dk2>
      <a:lt2>
        <a:srgbClr val="C8B18B"/>
      </a:lt2>
      <a:accent1>
        <a:srgbClr val="0096D6"/>
      </a:accent1>
      <a:accent2>
        <a:srgbClr val="FFC82E"/>
      </a:accent2>
      <a:accent3>
        <a:srgbClr val="008367"/>
      </a:accent3>
      <a:accent4>
        <a:srgbClr val="7AC143"/>
      </a:accent4>
      <a:accent5>
        <a:srgbClr val="A55121"/>
      </a:accent5>
      <a:accent6>
        <a:srgbClr val="E3193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No Columns">
  <a:themeElements>
    <a:clrScheme name="GW color scheme">
      <a:dk1>
        <a:sysClr val="windowText" lastClr="000000"/>
      </a:dk1>
      <a:lt1>
        <a:sysClr val="window" lastClr="FFFFFF"/>
      </a:lt1>
      <a:dk2>
        <a:srgbClr val="004065"/>
      </a:dk2>
      <a:lt2>
        <a:srgbClr val="C8B18B"/>
      </a:lt2>
      <a:accent1>
        <a:srgbClr val="0096D6"/>
      </a:accent1>
      <a:accent2>
        <a:srgbClr val="FFC82E"/>
      </a:accent2>
      <a:accent3>
        <a:srgbClr val="008367"/>
      </a:accent3>
      <a:accent4>
        <a:srgbClr val="7AC143"/>
      </a:accent4>
      <a:accent5>
        <a:srgbClr val="A55121"/>
      </a:accent5>
      <a:accent6>
        <a:srgbClr val="E3193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Research-Posters_48x72_1</Template>
  <TotalTime>1553</TotalTime>
  <Words>0</Words>
  <Application>Microsoft Macintosh PowerPoint</Application>
  <PresentationFormat>Custom</PresentationFormat>
  <Paragraphs>0</Paragraphs>
  <Slides>4</Slides>
  <Notes>0</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Four Columns</vt:lpstr>
      <vt:lpstr>Three Columns - Xtra Wide Middle</vt:lpstr>
      <vt:lpstr>No Columns</vt:lpstr>
      <vt:lpstr>PowerPoint Presentation</vt:lpstr>
      <vt:lpstr>PowerPoint Presentation</vt:lpstr>
      <vt:lpstr>PowerPoint Presentation</vt:lpstr>
      <vt:lpstr>PowerPoint Presentation</vt:lpstr>
    </vt:vector>
  </TitlesOfParts>
  <Manager/>
  <Company>Hewlett-Packard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Template_48x96.pptx</dc:title>
  <dc:subject/>
  <dc:creator/>
  <cp:keywords/>
  <dc:description/>
  <cp:lastModifiedBy>Laura Larrimore</cp:lastModifiedBy>
  <cp:revision>25</cp:revision>
  <dcterms:created xsi:type="dcterms:W3CDTF">2012-03-30T21:22:18Z</dcterms:created>
  <dcterms:modified xsi:type="dcterms:W3CDTF">2013-09-25T19:19:10Z</dcterms:modified>
  <cp:category/>
</cp:coreProperties>
</file>