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tkinson Hyperlegible"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rary.gwu.edu/teaching-da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forms.gle/Cdrs7MaPWziN66o2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6ec26fd81_0_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16ec26fd81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171c8132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171c813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Potential additional Q: </a:t>
            </a:r>
            <a:r>
              <a:rPr lang="en"/>
              <a:t>Is a “good” rubric different from the faculty perspective and the student perspective?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16ec26fd81_0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16ec26fd81_0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457200" lvl="0" indent="-298450" algn="l" rtl="0">
              <a:spcBef>
                <a:spcPts val="0"/>
              </a:spcBef>
              <a:spcAft>
                <a:spcPts val="0"/>
              </a:spcAft>
              <a:buSzPts val="1100"/>
              <a:buChar char="●"/>
            </a:pPr>
            <a:r>
              <a:rPr lang="en"/>
              <a:t>Co-create the rubric with students</a:t>
            </a:r>
            <a:endParaRPr/>
          </a:p>
          <a:p>
            <a:pPr marL="914400" lvl="1" indent="-298450" algn="l" rtl="0">
              <a:spcBef>
                <a:spcPts val="0"/>
              </a:spcBef>
              <a:spcAft>
                <a:spcPts val="0"/>
              </a:spcAft>
              <a:buSzPts val="1100"/>
              <a:buChar char="○"/>
            </a:pPr>
            <a:r>
              <a:rPr lang="en"/>
              <a:t>What criteria for success would they include? How would they weight it?</a:t>
            </a:r>
            <a:endParaRPr/>
          </a:p>
          <a:p>
            <a:pPr marL="457200" lvl="0" indent="-298450" algn="l" rtl="0">
              <a:spcBef>
                <a:spcPts val="0"/>
              </a:spcBef>
              <a:spcAft>
                <a:spcPts val="0"/>
              </a:spcAft>
              <a:buSzPts val="1100"/>
              <a:buChar char="●"/>
            </a:pPr>
            <a:r>
              <a:rPr lang="en"/>
              <a:t>Gather student input on the rubric itself</a:t>
            </a:r>
            <a:endParaRPr/>
          </a:p>
          <a:p>
            <a:pPr marL="914400" lvl="1" indent="-298450" algn="l" rtl="0">
              <a:spcBef>
                <a:spcPts val="0"/>
              </a:spcBef>
              <a:spcAft>
                <a:spcPts val="0"/>
              </a:spcAft>
              <a:buSzPts val="1100"/>
              <a:buChar char="○"/>
            </a:pPr>
            <a:r>
              <a:rPr lang="en"/>
              <a:t>Do they think it captures the learning goals for the assignment? What might they add or change?</a:t>
            </a:r>
            <a:endParaRPr/>
          </a:p>
          <a:p>
            <a:pPr marL="457200" lvl="0" indent="-298450" algn="l" rtl="0">
              <a:spcBef>
                <a:spcPts val="0"/>
              </a:spcBef>
              <a:spcAft>
                <a:spcPts val="0"/>
              </a:spcAft>
              <a:buSzPts val="1100"/>
              <a:buChar char="●"/>
            </a:pPr>
            <a:r>
              <a:rPr lang="en"/>
              <a:t>Practice applying the rubric together to a sample assignment</a:t>
            </a:r>
            <a:endParaRPr/>
          </a:p>
          <a:p>
            <a:pPr marL="457200" lvl="0" indent="-298450" algn="l" rtl="0">
              <a:spcBef>
                <a:spcPts val="0"/>
              </a:spcBef>
              <a:spcAft>
                <a:spcPts val="0"/>
              </a:spcAft>
              <a:buSzPts val="1100"/>
              <a:buChar char="●"/>
            </a:pPr>
            <a:r>
              <a:rPr lang="en"/>
              <a:t>Use the rubric for self- or peer assessment</a:t>
            </a:r>
            <a:endParaRPr/>
          </a:p>
          <a:p>
            <a:pPr marL="914400" lvl="1" indent="-298450" algn="l" rtl="0">
              <a:spcBef>
                <a:spcPts val="0"/>
              </a:spcBef>
              <a:spcAft>
                <a:spcPts val="0"/>
              </a:spcAft>
              <a:buSzPts val="1100"/>
              <a:buChar char="○"/>
            </a:pPr>
            <a:r>
              <a:rPr lang="en"/>
              <a:t>Scaffold in a step where students review their own work or each others’ work using the rubric. This can refine their materials without adding additional labor for you!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16ec26fd81_0_9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16ec26fd81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 to take a look at some case studies to help spark some thoughts about what makes a rubric that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16ec26fd81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16ec26fd81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16ec26fd81_0_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16ec26fd81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a:p>
            <a:pPr marL="0" lvl="0" indent="0" algn="l" rtl="0">
              <a:spcBef>
                <a:spcPts val="0"/>
              </a:spcBef>
              <a:spcAft>
                <a:spcPts val="0"/>
              </a:spcAft>
              <a:buNone/>
            </a:pPr>
            <a:endParaRPr/>
          </a:p>
          <a:p>
            <a:pPr marL="0" lvl="0" indent="0" algn="l" rtl="0">
              <a:spcBef>
                <a:spcPts val="0"/>
              </a:spcBef>
              <a:spcAft>
                <a:spcPts val="0"/>
              </a:spcAft>
              <a:buNone/>
            </a:pPr>
            <a:r>
              <a:rPr lang="en"/>
              <a:t>[[include as image on the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16ec26fd81_0_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16ec26fd81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r>
              <a:rPr lang="en"/>
              <a:t>Daphna introduces Ideaboard and facilitates the discussion</a:t>
            </a:r>
            <a:endParaRPr/>
          </a:p>
          <a:p>
            <a:pPr marL="0" lvl="0" indent="0" algn="l" rtl="0">
              <a:spcBef>
                <a:spcPts val="0"/>
              </a:spcBef>
              <a:spcAft>
                <a:spcPts val="0"/>
              </a:spcAft>
              <a:buNone/>
            </a:pPr>
            <a:endParaRPr/>
          </a:p>
          <a:p>
            <a:pPr marL="0" lvl="0" indent="0" algn="l" rtl="0">
              <a:spcBef>
                <a:spcPts val="0"/>
              </a:spcBef>
              <a:spcAft>
                <a:spcPts val="0"/>
              </a:spcAft>
              <a:buNone/>
            </a:pPr>
            <a:r>
              <a:rPr lang="en"/>
              <a:t>This will take you to Ideaboard--a very simple tool that several of you have used before.</a:t>
            </a:r>
            <a:endParaRPr/>
          </a:p>
          <a:p>
            <a:pPr marL="457200" lvl="0" indent="-298450" algn="l" rtl="0">
              <a:spcBef>
                <a:spcPts val="0"/>
              </a:spcBef>
              <a:spcAft>
                <a:spcPts val="0"/>
              </a:spcAft>
              <a:buSzPts val="1100"/>
              <a:buChar char="●"/>
            </a:pPr>
            <a:r>
              <a:rPr lang="en"/>
              <a:t>For now, we’ll focus on the two questions on the top half of the board--you can enter your own thoughts, and you can use the +1 button in the lefthand corner of each note to upvote reflections from others that you agree with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16ec26fd81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16ec26fd81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6ec26fd81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16ec26fd81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r>
              <a:rPr lang="en"/>
              <a:t>[[include as image on the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6ec26fd81_0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16ec26fd81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r>
              <a:rPr lang="en"/>
              <a:t>[[include as image on the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16ec26fd81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16ec26fd8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https://library.gwu.edu/teaching-day</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https://forms.gle/Cdrs7MaPWziN66o29</a:t>
            </a:r>
            <a:r>
              <a:rPr lang="en"/>
              <a:t> (register!)</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16ec26fd81_0_9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16ec26fd81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a:p>
          <a:p>
            <a:pPr marL="0" lvl="0" indent="0" algn="l" rtl="0">
              <a:spcBef>
                <a:spcPts val="0"/>
              </a:spcBef>
              <a:spcAft>
                <a:spcPts val="0"/>
              </a:spcAft>
              <a:buNone/>
            </a:pPr>
            <a:endParaRPr/>
          </a:p>
          <a:p>
            <a:pPr marL="0" lvl="0" indent="0" algn="l" rtl="0">
              <a:spcBef>
                <a:spcPts val="0"/>
              </a:spcBef>
              <a:spcAft>
                <a:spcPts val="0"/>
              </a:spcAft>
              <a:buNone/>
            </a:pPr>
            <a:r>
              <a:rPr lang="en"/>
              <a:t>We’d like to send you back to the same IdeaBoard now to share some thoughts!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6ec26fd81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16ec26fd81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6ec26fd81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16ec26fd81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a:p>
          <a:p>
            <a:pPr marL="0" lvl="0" indent="0" algn="l" rtl="0">
              <a:spcBef>
                <a:spcPts val="0"/>
              </a:spcBef>
              <a:spcAft>
                <a:spcPts val="0"/>
              </a:spcAft>
              <a:buNone/>
            </a:pPr>
            <a:r>
              <a:rPr lang="en"/>
              <a:t>So far, we’ve had you think about how to solve rubric problems. We want to show you an example of how we did it, partly because it’s from Public Health, and partly because we are very proud of the work we did on this, so we want to brag</a:t>
            </a:r>
            <a:endParaRPr/>
          </a:p>
          <a:p>
            <a:pPr marL="0" lvl="0" indent="0" algn="l" rtl="0">
              <a:spcBef>
                <a:spcPts val="0"/>
              </a:spcBef>
              <a:spcAft>
                <a:spcPts val="0"/>
              </a:spcAft>
              <a:buNone/>
            </a:pPr>
            <a:endParaRPr/>
          </a:p>
          <a:p>
            <a:pPr marL="0" lvl="0" indent="0" algn="l" rtl="0">
              <a:spcBef>
                <a:spcPts val="0"/>
              </a:spcBef>
              <a:spcAft>
                <a:spcPts val="0"/>
              </a:spcAft>
              <a:buNone/>
            </a:pPr>
            <a:r>
              <a:rPr lang="en"/>
              <a:t>The assignment had a very specific format that students needed to follow. Part of the challenge was following the specific format well, and another part was including the required information within that format.</a:t>
            </a:r>
            <a:endParaRPr/>
          </a:p>
          <a:p>
            <a:pPr marL="0" lvl="0" indent="0" algn="l" rtl="0">
              <a:spcBef>
                <a:spcPts val="0"/>
              </a:spcBef>
              <a:spcAft>
                <a:spcPts val="0"/>
              </a:spcAft>
              <a:buNone/>
            </a:pPr>
            <a:endParaRPr/>
          </a:p>
          <a:p>
            <a:pPr marL="0" lvl="0" indent="0" algn="l" rtl="0">
              <a:spcBef>
                <a:spcPts val="0"/>
              </a:spcBef>
              <a:spcAft>
                <a:spcPts val="0"/>
              </a:spcAft>
              <a:buNone/>
            </a:pPr>
            <a:r>
              <a:rPr lang="en"/>
              <a:t>We will first show you the starting point, and then where the rubric landed.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16ec26fd81_0_10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16ec26fd81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16ec26fd81_0_10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16ec26fd81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r>
              <a:rPr lang="en"/>
              <a:t>This rubric was trying to do two things. It was trying to serve as a checklist of required components and as an assessment of proficiency for those components where you didn’t just have to include some information, you had to explain it or make decisions and allocations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16ec26fd81_0_1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16ec26fd81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a:p>
          <a:p>
            <a:pPr marL="0" lvl="0" indent="0" algn="l" rtl="0">
              <a:spcBef>
                <a:spcPts val="0"/>
              </a:spcBef>
              <a:spcAft>
                <a:spcPts val="0"/>
              </a:spcAft>
              <a:buNone/>
            </a:pPr>
            <a:r>
              <a:rPr lang="en"/>
              <a:t>So, we decided to split up that functionality in allocating the points. For Part A, all you need to do is include the information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16ec26fd81_0_10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16ec26fd81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r>
              <a:rPr lang="en"/>
              <a:t>For Part B, there is an execution score</a:t>
            </a:r>
            <a:endParaRPr/>
          </a:p>
          <a:p>
            <a:pPr marL="0" lvl="0" indent="0" algn="l" rtl="0">
              <a:spcBef>
                <a:spcPts val="0"/>
              </a:spcBef>
              <a:spcAft>
                <a:spcPts val="0"/>
              </a:spcAft>
              <a:buNone/>
            </a:pPr>
            <a:endParaRPr/>
          </a:p>
          <a:p>
            <a:pPr marL="0" lvl="0" indent="0" algn="l" rtl="0">
              <a:spcBef>
                <a:spcPts val="0"/>
              </a:spcBef>
              <a:spcAft>
                <a:spcPts val="0"/>
              </a:spcAft>
              <a:buNone/>
            </a:pPr>
            <a:r>
              <a:rPr lang="en"/>
              <a:t>So, In Blackboard, the checkboxes for outstanding, satisfactory, and needs improvement appear, but not the individual checkboxes under each.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171c81321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171c8132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16ec26fd81_0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16ec26fd81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b41a334d7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b41a334d7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 asks if there are any questions; DAPHNA &amp; ROBIN field questions together</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16ec26fd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16ec26f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b="1"/>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b41a334d7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b41a334d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b41a334d7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b41a334d7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3a6432e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b3a6432e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b41a334d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b41a334d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16ec26fd81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16ec26fd81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ROBIN</a:t>
            </a:r>
            <a:endParaRPr b="1"/>
          </a:p>
          <a:p>
            <a:pPr marL="0" lvl="0" indent="0" algn="l" rtl="0">
              <a:spcBef>
                <a:spcPts val="0"/>
              </a:spcBef>
              <a:spcAft>
                <a:spcPts val="0"/>
              </a:spcAft>
              <a:buNone/>
            </a:pPr>
            <a:endParaRPr/>
          </a:p>
          <a:p>
            <a:pPr marL="0" lvl="0" indent="0" algn="l" rtl="0">
              <a:spcBef>
                <a:spcPts val="0"/>
              </a:spcBef>
              <a:spcAft>
                <a:spcPts val="0"/>
              </a:spcAft>
              <a:buNone/>
            </a:pPr>
            <a:r>
              <a:rPr lang="en"/>
              <a:t>They serve to communicate your expectations and standards for an assignment to students. They do not require you to lower your standards: simply to make them readily apparent to your students.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6ec26fd81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16ec26fd81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ROBIN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four main types of rubrics—I will show you an example of each in a moment, but I wanted to begin by introducing all four types. They are: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analytic or chart-style rubric—this is likely what you are thinking of when you hear the word “rubric”, and it will be the focus of our brainstorming in the final part of the workshop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holistic rubric, that describes all characteristics required to meet a level of performance;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checklist, which presents yes or no decisions for different criteria;</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And the single-point rubric, which describes the mid-level while allowing you to identify aspects of the assignment that are exceeding or not yet meeting expectations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These types can be combined, too--in a bit, we’ll show an example of how we did that.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16ec26fd81_0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16ec26fd81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ROBIN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you think about your assignment, three categories might help you decide what type of rubric will work best and how much specificity it needs.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First, think about the columns on an analytic rubric. How many different levels of performance are needed to differentiate between strong and progressing work? A checklist or single-point rubric may be more appropriate if work can easily be classified as “proficient” or “not there yet,” while analytic and holistic rubrics provide more dimensions along which to categorize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Next, think about what you are looking for as you assess students’ work. Each criterion can be a row in an analytic rubric, a descriptor in a holistic rubric, or an item in a checklist.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Finally, think about how categories are weighted. Is every dimension as important as every other dimension? If so, a holistic, checklist, or single-point rubric may work best. An analytic rubric, on the other hand, may be the best tool for assigning different levels of importance to different categories. One area where this surfaces is in assessing students’ grammar, mechanics, and citational practices. These are important skills, but for most assignments, correct grammar is not as important as, for example, a strong argument or effective use of evidence. An analytic rubric that includes grammar and mechanics but weighs them lower than other categories can help you convey which skills are most significant for students to practice.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16ec26fd81_0_9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16ec26fd81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DAPHNA</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NExt additional Q: </a:t>
            </a:r>
            <a:r>
              <a:rPr lang="en"/>
              <a:t>Is a “good” rubric different from the faculty perspective and the student perspective?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 Title slide" type="title">
  <p:cSld name="TITLE">
    <p:bg>
      <p:bgPr>
        <a:solidFill>
          <a:srgbClr val="FFFFF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26335" y="744581"/>
            <a:ext cx="44571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52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1" name="Google Shape;11;p2"/>
          <p:cNvSpPr txBox="1">
            <a:spLocks noGrp="1"/>
          </p:cNvSpPr>
          <p:nvPr>
            <p:ph type="subTitle" idx="1"/>
          </p:nvPr>
        </p:nvSpPr>
        <p:spPr>
          <a:xfrm>
            <a:off x="2626313" y="3666488"/>
            <a:ext cx="3891300" cy="792600"/>
          </a:xfrm>
          <a:prstGeom prst="rect">
            <a:avLst/>
          </a:prstGeom>
        </p:spPr>
        <p:txBody>
          <a:bodyPr spcFirstLastPara="1" wrap="square" lIns="91425" tIns="91425" rIns="91425" bIns="91425" anchor="ctr" anchorCtr="0">
            <a:normAutofit/>
          </a:bodyPr>
          <a:lstStyle>
            <a:lvl1pPr lvl="0" algn="ctr">
              <a:lnSpc>
                <a:spcPct val="100000"/>
              </a:lnSpc>
              <a:spcBef>
                <a:spcPts val="1000"/>
              </a:spcBef>
              <a:spcAft>
                <a:spcPts val="0"/>
              </a:spcAft>
              <a:buSzPts val="2800"/>
              <a:buNone/>
              <a:defRPr sz="2800"/>
            </a:lvl1pPr>
            <a:lvl2pPr lvl="1" algn="ctr">
              <a:lnSpc>
                <a:spcPct val="100000"/>
              </a:lnSpc>
              <a:spcBef>
                <a:spcPts val="1000"/>
              </a:spcBef>
              <a:spcAft>
                <a:spcPts val="0"/>
              </a:spcAft>
              <a:buClr>
                <a:schemeClr val="lt1"/>
              </a:buClr>
              <a:buSzPts val="2800"/>
              <a:buNone/>
              <a:defRPr sz="2800">
                <a:solidFill>
                  <a:schemeClr val="lt1"/>
                </a:solidFill>
              </a:defRPr>
            </a:lvl2pPr>
            <a:lvl3pPr lvl="2" algn="ctr">
              <a:lnSpc>
                <a:spcPct val="100000"/>
              </a:lnSpc>
              <a:spcBef>
                <a:spcPts val="1000"/>
              </a:spcBef>
              <a:spcAft>
                <a:spcPts val="0"/>
              </a:spcAft>
              <a:buClr>
                <a:schemeClr val="lt1"/>
              </a:buClr>
              <a:buSzPts val="2800"/>
              <a:buNone/>
              <a:defRPr sz="2800">
                <a:solidFill>
                  <a:schemeClr val="lt1"/>
                </a:solidFill>
              </a:defRPr>
            </a:lvl3pPr>
            <a:lvl4pPr lvl="3" algn="ctr">
              <a:lnSpc>
                <a:spcPct val="100000"/>
              </a:lnSpc>
              <a:spcBef>
                <a:spcPts val="1000"/>
              </a:spcBef>
              <a:spcAft>
                <a:spcPts val="0"/>
              </a:spcAft>
              <a:buClr>
                <a:schemeClr val="lt1"/>
              </a:buClr>
              <a:buSzPts val="2800"/>
              <a:buNone/>
              <a:defRPr sz="2800">
                <a:solidFill>
                  <a:schemeClr val="lt1"/>
                </a:solidFill>
              </a:defRPr>
            </a:lvl4pPr>
            <a:lvl5pPr lvl="4" algn="ctr">
              <a:lnSpc>
                <a:spcPct val="100000"/>
              </a:lnSpc>
              <a:spcBef>
                <a:spcPts val="1000"/>
              </a:spcBef>
              <a:spcAft>
                <a:spcPts val="0"/>
              </a:spcAft>
              <a:buClr>
                <a:schemeClr val="lt1"/>
              </a:buClr>
              <a:buSzPts val="2800"/>
              <a:buNone/>
              <a:defRPr sz="2800">
                <a:solidFill>
                  <a:schemeClr val="lt1"/>
                </a:solidFill>
              </a:defRPr>
            </a:lvl5pPr>
            <a:lvl6pPr lvl="5" algn="ctr">
              <a:lnSpc>
                <a:spcPct val="100000"/>
              </a:lnSpc>
              <a:spcBef>
                <a:spcPts val="1000"/>
              </a:spcBef>
              <a:spcAft>
                <a:spcPts val="0"/>
              </a:spcAft>
              <a:buClr>
                <a:schemeClr val="lt1"/>
              </a:buClr>
              <a:buSzPts val="2800"/>
              <a:buNone/>
              <a:defRPr sz="2800">
                <a:solidFill>
                  <a:schemeClr val="lt1"/>
                </a:solidFill>
              </a:defRPr>
            </a:lvl6pPr>
            <a:lvl7pPr lvl="6" algn="ctr">
              <a:lnSpc>
                <a:spcPct val="100000"/>
              </a:lnSpc>
              <a:spcBef>
                <a:spcPts val="1000"/>
              </a:spcBef>
              <a:spcAft>
                <a:spcPts val="0"/>
              </a:spcAft>
              <a:buClr>
                <a:schemeClr val="lt1"/>
              </a:buClr>
              <a:buSzPts val="2800"/>
              <a:buNone/>
              <a:defRPr sz="2800">
                <a:solidFill>
                  <a:schemeClr val="lt1"/>
                </a:solidFill>
              </a:defRPr>
            </a:lvl7pPr>
            <a:lvl8pPr lvl="7" algn="ctr">
              <a:lnSpc>
                <a:spcPct val="100000"/>
              </a:lnSpc>
              <a:spcBef>
                <a:spcPts val="1000"/>
              </a:spcBef>
              <a:spcAft>
                <a:spcPts val="0"/>
              </a:spcAft>
              <a:buClr>
                <a:schemeClr val="lt1"/>
              </a:buClr>
              <a:buSzPts val="2800"/>
              <a:buNone/>
              <a:defRPr sz="2800">
                <a:solidFill>
                  <a:schemeClr val="lt1"/>
                </a:solidFill>
              </a:defRPr>
            </a:lvl8pPr>
            <a:lvl9pPr lvl="8" algn="ctr">
              <a:lnSpc>
                <a:spcPct val="100000"/>
              </a:lnSpc>
              <a:spcBef>
                <a:spcPts val="1000"/>
              </a:spcBef>
              <a:spcAft>
                <a:spcPts val="0"/>
              </a:spcAft>
              <a:buClr>
                <a:schemeClr val="lt1"/>
              </a:buClr>
              <a:buSzPts val="2800"/>
              <a:buNone/>
              <a:defRPr sz="2800">
                <a:solidFill>
                  <a:schemeClr val="lt1"/>
                </a:solidFill>
              </a:defRPr>
            </a:lvl9pPr>
          </a:lstStyle>
          <a:p>
            <a:endParaRPr/>
          </a:p>
        </p:txBody>
      </p:sp>
      <p:sp>
        <p:nvSpPr>
          <p:cNvPr id="12" name="Google Shape;12;p2"/>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 Caption">
  <p:cSld name="CAPTION_ONLY">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287275" y="3921425"/>
            <a:ext cx="79374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1000"/>
              </a:spcBef>
              <a:spcAft>
                <a:spcPts val="0"/>
              </a:spcAft>
              <a:buSzPts val="4400"/>
              <a:buNone/>
              <a:defRPr sz="4400"/>
            </a:lvl1pPr>
          </a:lstStyle>
          <a:p>
            <a:endParaRPr/>
          </a:p>
        </p:txBody>
      </p:sp>
      <p:sp>
        <p:nvSpPr>
          <p:cNvPr id="52" name="Google Shape;52;p11"/>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Title slide">
  <p:cSld name="TITLE_2">
    <p:bg>
      <p:bgPr>
        <a:solidFill>
          <a:srgbClr val="FFFFF2"/>
        </a:solid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ctrTitle"/>
          </p:nvPr>
        </p:nvSpPr>
        <p:spPr>
          <a:xfrm>
            <a:off x="2326335" y="744581"/>
            <a:ext cx="44571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200"/>
              <a:buNone/>
              <a:defRPr sz="5200"/>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55" name="Google Shape;55;p12"/>
          <p:cNvSpPr txBox="1">
            <a:spLocks noGrp="1"/>
          </p:cNvSpPr>
          <p:nvPr>
            <p:ph type="subTitle" idx="1"/>
          </p:nvPr>
        </p:nvSpPr>
        <p:spPr>
          <a:xfrm>
            <a:off x="2626313" y="3666488"/>
            <a:ext cx="3891300" cy="792600"/>
          </a:xfrm>
          <a:prstGeom prst="rect">
            <a:avLst/>
          </a:prstGeom>
        </p:spPr>
        <p:txBody>
          <a:bodyPr spcFirstLastPara="1" wrap="square" lIns="91425" tIns="91425" rIns="91425" bIns="91425" anchor="ctr" anchorCtr="0">
            <a:normAutofit/>
          </a:bodyPr>
          <a:lstStyle>
            <a:lvl1pPr lvl="0" algn="ctr" rtl="0">
              <a:lnSpc>
                <a:spcPct val="100000"/>
              </a:lnSpc>
              <a:spcBef>
                <a:spcPts val="1000"/>
              </a:spcBef>
              <a:spcAft>
                <a:spcPts val="0"/>
              </a:spcAft>
              <a:buSzPts val="2800"/>
              <a:buNone/>
              <a:defRPr sz="2800"/>
            </a:lvl1pPr>
            <a:lvl2pPr lvl="1" algn="ctr" rtl="0">
              <a:lnSpc>
                <a:spcPct val="100000"/>
              </a:lnSpc>
              <a:spcBef>
                <a:spcPts val="1000"/>
              </a:spcBef>
              <a:spcAft>
                <a:spcPts val="0"/>
              </a:spcAft>
              <a:buClr>
                <a:schemeClr val="lt1"/>
              </a:buClr>
              <a:buSzPts val="2800"/>
              <a:buNone/>
              <a:defRPr sz="2800">
                <a:solidFill>
                  <a:schemeClr val="lt1"/>
                </a:solidFill>
              </a:defRPr>
            </a:lvl2pPr>
            <a:lvl3pPr lvl="2" algn="ctr" rtl="0">
              <a:lnSpc>
                <a:spcPct val="100000"/>
              </a:lnSpc>
              <a:spcBef>
                <a:spcPts val="1000"/>
              </a:spcBef>
              <a:spcAft>
                <a:spcPts val="0"/>
              </a:spcAft>
              <a:buClr>
                <a:schemeClr val="lt1"/>
              </a:buClr>
              <a:buSzPts val="2800"/>
              <a:buNone/>
              <a:defRPr sz="2800">
                <a:solidFill>
                  <a:schemeClr val="lt1"/>
                </a:solidFill>
              </a:defRPr>
            </a:lvl3pPr>
            <a:lvl4pPr lvl="3" algn="ctr" rtl="0">
              <a:lnSpc>
                <a:spcPct val="100000"/>
              </a:lnSpc>
              <a:spcBef>
                <a:spcPts val="1000"/>
              </a:spcBef>
              <a:spcAft>
                <a:spcPts val="0"/>
              </a:spcAft>
              <a:buClr>
                <a:schemeClr val="lt1"/>
              </a:buClr>
              <a:buSzPts val="2800"/>
              <a:buNone/>
              <a:defRPr sz="2800">
                <a:solidFill>
                  <a:schemeClr val="lt1"/>
                </a:solidFill>
              </a:defRPr>
            </a:lvl4pPr>
            <a:lvl5pPr lvl="4" algn="ctr" rtl="0">
              <a:lnSpc>
                <a:spcPct val="100000"/>
              </a:lnSpc>
              <a:spcBef>
                <a:spcPts val="1000"/>
              </a:spcBef>
              <a:spcAft>
                <a:spcPts val="0"/>
              </a:spcAft>
              <a:buClr>
                <a:schemeClr val="lt1"/>
              </a:buClr>
              <a:buSzPts val="2800"/>
              <a:buNone/>
              <a:defRPr sz="2800">
                <a:solidFill>
                  <a:schemeClr val="lt1"/>
                </a:solidFill>
              </a:defRPr>
            </a:lvl5pPr>
            <a:lvl6pPr lvl="5" algn="ctr" rtl="0">
              <a:lnSpc>
                <a:spcPct val="100000"/>
              </a:lnSpc>
              <a:spcBef>
                <a:spcPts val="1000"/>
              </a:spcBef>
              <a:spcAft>
                <a:spcPts val="0"/>
              </a:spcAft>
              <a:buClr>
                <a:schemeClr val="lt1"/>
              </a:buClr>
              <a:buSzPts val="2800"/>
              <a:buNone/>
              <a:defRPr sz="2800">
                <a:solidFill>
                  <a:schemeClr val="lt1"/>
                </a:solidFill>
              </a:defRPr>
            </a:lvl6pPr>
            <a:lvl7pPr lvl="6" algn="ctr" rtl="0">
              <a:lnSpc>
                <a:spcPct val="100000"/>
              </a:lnSpc>
              <a:spcBef>
                <a:spcPts val="1000"/>
              </a:spcBef>
              <a:spcAft>
                <a:spcPts val="0"/>
              </a:spcAft>
              <a:buClr>
                <a:schemeClr val="lt1"/>
              </a:buClr>
              <a:buSzPts val="2800"/>
              <a:buNone/>
              <a:defRPr sz="2800">
                <a:solidFill>
                  <a:schemeClr val="lt1"/>
                </a:solidFill>
              </a:defRPr>
            </a:lvl7pPr>
            <a:lvl8pPr lvl="7" algn="ctr" rtl="0">
              <a:lnSpc>
                <a:spcPct val="100000"/>
              </a:lnSpc>
              <a:spcBef>
                <a:spcPts val="1000"/>
              </a:spcBef>
              <a:spcAft>
                <a:spcPts val="0"/>
              </a:spcAft>
              <a:buClr>
                <a:schemeClr val="lt1"/>
              </a:buClr>
              <a:buSzPts val="2800"/>
              <a:buNone/>
              <a:defRPr sz="2800">
                <a:solidFill>
                  <a:schemeClr val="lt1"/>
                </a:solidFill>
              </a:defRPr>
            </a:lvl8pPr>
            <a:lvl9pPr lvl="8" algn="ctr" rtl="0">
              <a:lnSpc>
                <a:spcPct val="100000"/>
              </a:lnSpc>
              <a:spcBef>
                <a:spcPts val="1000"/>
              </a:spcBef>
              <a:spcAft>
                <a:spcPts val="0"/>
              </a:spcAft>
              <a:buClr>
                <a:schemeClr val="lt1"/>
              </a:buClr>
              <a:buSzPts val="2800"/>
              <a:buNone/>
              <a:defRPr sz="2800">
                <a:solidFill>
                  <a:schemeClr val="lt1"/>
                </a:solidFill>
              </a:defRPr>
            </a:lvl9pPr>
          </a:lstStyle>
          <a:p>
            <a:endParaRPr/>
          </a:p>
        </p:txBody>
      </p:sp>
      <p:sp>
        <p:nvSpPr>
          <p:cNvPr id="56" name="Google Shape;56;p12"/>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57" name="Google Shape;57;p12"/>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2"/>
          <p:cNvPicPr preferRelativeResize="0"/>
          <p:nvPr/>
        </p:nvPicPr>
        <p:blipFill>
          <a:blip r:embed="rId2">
            <a:alphaModFix/>
          </a:blip>
          <a:stretch>
            <a:fillRect/>
          </a:stretch>
        </p:blipFill>
        <p:spPr>
          <a:xfrm>
            <a:off x="83900" y="4685808"/>
            <a:ext cx="1884826" cy="435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Section header">
  <p:cSld name="SECTION_HEADER_2">
    <p:spTree>
      <p:nvGrpSpPr>
        <p:cNvPr id="1" name="Shape 59"/>
        <p:cNvGrpSpPr/>
        <p:nvPr/>
      </p:nvGrpSpPr>
      <p:grpSpPr>
        <a:xfrm>
          <a:off x="0" y="0"/>
          <a:ext cx="0" cy="0"/>
          <a:chOff x="0" y="0"/>
          <a:chExt cx="0" cy="0"/>
        </a:xfrm>
      </p:grpSpPr>
      <p:sp>
        <p:nvSpPr>
          <p:cNvPr id="60" name="Google Shape;60;p13"/>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61" name="Google Shape;61;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62" name="Google Shape;62;p13"/>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3"/>
          <p:cNvPicPr preferRelativeResize="0"/>
          <p:nvPr/>
        </p:nvPicPr>
        <p:blipFill>
          <a:blip r:embed="rId2">
            <a:alphaModFix/>
          </a:blip>
          <a:stretch>
            <a:fillRect/>
          </a:stretch>
        </p:blipFill>
        <p:spPr>
          <a:xfrm>
            <a:off x="83900" y="4685808"/>
            <a:ext cx="1884826" cy="435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Title and body">
  <p:cSld name="TITLE_AND_BODY_2">
    <p:spTree>
      <p:nvGrpSpPr>
        <p:cNvPr id="1" name="Shape 64"/>
        <p:cNvGrpSpPr/>
        <p:nvPr/>
      </p:nvGrpSpPr>
      <p:grpSpPr>
        <a:xfrm>
          <a:off x="0" y="0"/>
          <a:ext cx="0" cy="0"/>
          <a:chOff x="0" y="0"/>
          <a:chExt cx="0" cy="0"/>
        </a:xfrm>
      </p:grpSpPr>
      <p:sp>
        <p:nvSpPr>
          <p:cNvPr id="65" name="Google Shape;65;p14"/>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66" name="Google Shape;66;p14"/>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67" name="Google Shape;67;p14"/>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Clr>
                <a:schemeClr val="dk1"/>
              </a:buClr>
              <a:buSzPts val="2400"/>
              <a:buChar char="●"/>
              <a:defRPr>
                <a:solidFill>
                  <a:schemeClr val="dk1"/>
                </a:solidFill>
              </a:defRPr>
            </a:lvl1pPr>
            <a:lvl2pPr marL="914400" lvl="1" indent="-381000" rtl="0">
              <a:spcBef>
                <a:spcPts val="1000"/>
              </a:spcBef>
              <a:spcAft>
                <a:spcPts val="0"/>
              </a:spcAft>
              <a:buClr>
                <a:schemeClr val="dk1"/>
              </a:buClr>
              <a:buSzPts val="2400"/>
              <a:buChar char="○"/>
              <a:defRPr>
                <a:solidFill>
                  <a:schemeClr val="dk1"/>
                </a:solidFill>
              </a:defRPr>
            </a:lvl2pPr>
            <a:lvl3pPr marL="1371600" lvl="2" indent="-381000" rtl="0">
              <a:spcBef>
                <a:spcPts val="1000"/>
              </a:spcBef>
              <a:spcAft>
                <a:spcPts val="0"/>
              </a:spcAft>
              <a:buClr>
                <a:schemeClr val="dk1"/>
              </a:buClr>
              <a:buSzPts val="2400"/>
              <a:buChar char="■"/>
              <a:defRPr>
                <a:solidFill>
                  <a:schemeClr val="dk1"/>
                </a:solidFill>
              </a:defRPr>
            </a:lvl3pPr>
            <a:lvl4pPr marL="1828800" lvl="3" indent="-381000" rtl="0">
              <a:spcBef>
                <a:spcPts val="1000"/>
              </a:spcBef>
              <a:spcAft>
                <a:spcPts val="0"/>
              </a:spcAft>
              <a:buClr>
                <a:schemeClr val="dk1"/>
              </a:buClr>
              <a:buSzPts val="2400"/>
              <a:buChar char="●"/>
              <a:defRPr>
                <a:solidFill>
                  <a:schemeClr val="dk1"/>
                </a:solidFill>
              </a:defRPr>
            </a:lvl4pPr>
            <a:lvl5pPr marL="2286000" lvl="4" indent="-381000" rtl="0">
              <a:spcBef>
                <a:spcPts val="1000"/>
              </a:spcBef>
              <a:spcAft>
                <a:spcPts val="0"/>
              </a:spcAft>
              <a:buClr>
                <a:schemeClr val="dk1"/>
              </a:buClr>
              <a:buSzPts val="2400"/>
              <a:buChar char="○"/>
              <a:defRPr>
                <a:solidFill>
                  <a:schemeClr val="dk1"/>
                </a:solidFill>
              </a:defRPr>
            </a:lvl5pPr>
            <a:lvl6pPr marL="2743200" lvl="5" indent="-381000" rtl="0">
              <a:spcBef>
                <a:spcPts val="1000"/>
              </a:spcBef>
              <a:spcAft>
                <a:spcPts val="0"/>
              </a:spcAft>
              <a:buClr>
                <a:schemeClr val="dk1"/>
              </a:buClr>
              <a:buSzPts val="2400"/>
              <a:buChar char="■"/>
              <a:defRPr>
                <a:solidFill>
                  <a:schemeClr val="dk1"/>
                </a:solidFill>
              </a:defRPr>
            </a:lvl6pPr>
            <a:lvl7pPr marL="3200400" lvl="6" indent="-381000" rtl="0">
              <a:spcBef>
                <a:spcPts val="1000"/>
              </a:spcBef>
              <a:spcAft>
                <a:spcPts val="0"/>
              </a:spcAft>
              <a:buClr>
                <a:schemeClr val="dk1"/>
              </a:buClr>
              <a:buSzPts val="2400"/>
              <a:buChar char="●"/>
              <a:defRPr>
                <a:solidFill>
                  <a:schemeClr val="dk1"/>
                </a:solidFill>
              </a:defRPr>
            </a:lvl7pPr>
            <a:lvl8pPr marL="3657600" lvl="7" indent="-381000" rtl="0">
              <a:spcBef>
                <a:spcPts val="1000"/>
              </a:spcBef>
              <a:spcAft>
                <a:spcPts val="0"/>
              </a:spcAft>
              <a:buClr>
                <a:schemeClr val="dk1"/>
              </a:buClr>
              <a:buSzPts val="2400"/>
              <a:buChar char="○"/>
              <a:defRPr>
                <a:solidFill>
                  <a:schemeClr val="dk1"/>
                </a:solidFill>
              </a:defRPr>
            </a:lvl8pPr>
            <a:lvl9pPr marL="4114800" lvl="8" indent="-381000" rtl="0">
              <a:spcBef>
                <a:spcPts val="1000"/>
              </a:spcBef>
              <a:spcAft>
                <a:spcPts val="1000"/>
              </a:spcAft>
              <a:buClr>
                <a:schemeClr val="dk1"/>
              </a:buClr>
              <a:buSzPts val="2400"/>
              <a:buChar char="■"/>
              <a:defRPr>
                <a:solidFill>
                  <a:schemeClr val="dk1"/>
                </a:solidFill>
              </a:defRPr>
            </a:lvl9pPr>
          </a:lstStyle>
          <a:p>
            <a:endParaRPr/>
          </a:p>
        </p:txBody>
      </p:sp>
      <p:sp>
        <p:nvSpPr>
          <p:cNvPr id="68" name="Google Shape;68;p14"/>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Title and two columns">
  <p:cSld name="TITLE_AND_TWO_COLUMNS_2">
    <p:spTree>
      <p:nvGrpSpPr>
        <p:cNvPr id="1" name="Shape 69"/>
        <p:cNvGrpSpPr/>
        <p:nvPr/>
      </p:nvGrpSpPr>
      <p:grpSpPr>
        <a:xfrm>
          <a:off x="0" y="0"/>
          <a:ext cx="0" cy="0"/>
          <a:chOff x="0" y="0"/>
          <a:chExt cx="0" cy="0"/>
        </a:xfrm>
      </p:grpSpPr>
      <p:sp>
        <p:nvSpPr>
          <p:cNvPr id="70" name="Google Shape;70;p15"/>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71" name="Google Shape;71;p15"/>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2" name="Google Shape;72;p15"/>
          <p:cNvSpPr txBox="1">
            <a:spLocks noGrp="1"/>
          </p:cNvSpPr>
          <p:nvPr>
            <p:ph type="body" idx="1"/>
          </p:nvPr>
        </p:nvSpPr>
        <p:spPr>
          <a:xfrm>
            <a:off x="3117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sz="2400"/>
            </a:lvl1pPr>
            <a:lvl2pPr marL="914400" lvl="1" indent="-381000" rtl="0">
              <a:spcBef>
                <a:spcPts val="1000"/>
              </a:spcBef>
              <a:spcAft>
                <a:spcPts val="0"/>
              </a:spcAft>
              <a:buSzPts val="2400"/>
              <a:buChar char="○"/>
              <a:defRPr sz="2400"/>
            </a:lvl2pPr>
            <a:lvl3pPr marL="1371600" lvl="2" indent="-381000" rtl="0">
              <a:spcBef>
                <a:spcPts val="1000"/>
              </a:spcBef>
              <a:spcAft>
                <a:spcPts val="0"/>
              </a:spcAft>
              <a:buSzPts val="2400"/>
              <a:buChar char="■"/>
              <a:defRPr sz="2400"/>
            </a:lvl3pPr>
            <a:lvl4pPr marL="1828800" lvl="3" indent="-381000" rtl="0">
              <a:spcBef>
                <a:spcPts val="1000"/>
              </a:spcBef>
              <a:spcAft>
                <a:spcPts val="0"/>
              </a:spcAft>
              <a:buSzPts val="2400"/>
              <a:buChar char="●"/>
              <a:defRPr sz="2400"/>
            </a:lvl4pPr>
            <a:lvl5pPr marL="2286000" lvl="4" indent="-381000" rtl="0">
              <a:spcBef>
                <a:spcPts val="1000"/>
              </a:spcBef>
              <a:spcAft>
                <a:spcPts val="0"/>
              </a:spcAft>
              <a:buSzPts val="2400"/>
              <a:buChar char="○"/>
              <a:defRPr sz="2400"/>
            </a:lvl5pPr>
            <a:lvl6pPr marL="2743200" lvl="5" indent="-381000" rtl="0">
              <a:spcBef>
                <a:spcPts val="1000"/>
              </a:spcBef>
              <a:spcAft>
                <a:spcPts val="0"/>
              </a:spcAft>
              <a:buSzPts val="2400"/>
              <a:buChar char="■"/>
              <a:defRPr sz="2400"/>
            </a:lvl6pPr>
            <a:lvl7pPr marL="3200400" lvl="6" indent="-381000" rtl="0">
              <a:spcBef>
                <a:spcPts val="1000"/>
              </a:spcBef>
              <a:spcAft>
                <a:spcPts val="0"/>
              </a:spcAft>
              <a:buSzPts val="2400"/>
              <a:buChar char="●"/>
              <a:defRPr sz="2400"/>
            </a:lvl7pPr>
            <a:lvl8pPr marL="3657600" lvl="7" indent="-381000" rtl="0">
              <a:spcBef>
                <a:spcPts val="1000"/>
              </a:spcBef>
              <a:spcAft>
                <a:spcPts val="0"/>
              </a:spcAft>
              <a:buSzPts val="2400"/>
              <a:buChar char="○"/>
              <a:defRPr sz="2400"/>
            </a:lvl8pPr>
            <a:lvl9pPr marL="4114800" lvl="8" indent="-381000" rtl="0">
              <a:spcBef>
                <a:spcPts val="1000"/>
              </a:spcBef>
              <a:spcAft>
                <a:spcPts val="1000"/>
              </a:spcAft>
              <a:buSzPts val="2400"/>
              <a:buChar char="■"/>
              <a:defRPr sz="2400"/>
            </a:lvl9pPr>
          </a:lstStyle>
          <a:p>
            <a:endParaRPr/>
          </a:p>
        </p:txBody>
      </p:sp>
      <p:sp>
        <p:nvSpPr>
          <p:cNvPr id="73" name="Google Shape;73;p15"/>
          <p:cNvSpPr txBox="1">
            <a:spLocks noGrp="1"/>
          </p:cNvSpPr>
          <p:nvPr>
            <p:ph type="body" idx="2"/>
          </p:nvPr>
        </p:nvSpPr>
        <p:spPr>
          <a:xfrm>
            <a:off x="48324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sz="2400"/>
            </a:lvl1pPr>
            <a:lvl2pPr marL="914400" lvl="1" indent="-381000" rtl="0">
              <a:spcBef>
                <a:spcPts val="1000"/>
              </a:spcBef>
              <a:spcAft>
                <a:spcPts val="0"/>
              </a:spcAft>
              <a:buSzPts val="2400"/>
              <a:buChar char="○"/>
              <a:defRPr sz="2400"/>
            </a:lvl2pPr>
            <a:lvl3pPr marL="1371600" lvl="2" indent="-381000" rtl="0">
              <a:spcBef>
                <a:spcPts val="1000"/>
              </a:spcBef>
              <a:spcAft>
                <a:spcPts val="0"/>
              </a:spcAft>
              <a:buSzPts val="2400"/>
              <a:buChar char="■"/>
              <a:defRPr sz="2400"/>
            </a:lvl3pPr>
            <a:lvl4pPr marL="1828800" lvl="3" indent="-381000" rtl="0">
              <a:spcBef>
                <a:spcPts val="1000"/>
              </a:spcBef>
              <a:spcAft>
                <a:spcPts val="0"/>
              </a:spcAft>
              <a:buSzPts val="2400"/>
              <a:buChar char="●"/>
              <a:defRPr sz="2400"/>
            </a:lvl4pPr>
            <a:lvl5pPr marL="2286000" lvl="4" indent="-381000" rtl="0">
              <a:spcBef>
                <a:spcPts val="1000"/>
              </a:spcBef>
              <a:spcAft>
                <a:spcPts val="0"/>
              </a:spcAft>
              <a:buSzPts val="2400"/>
              <a:buChar char="○"/>
              <a:defRPr sz="2400"/>
            </a:lvl5pPr>
            <a:lvl6pPr marL="2743200" lvl="5" indent="-381000" rtl="0">
              <a:spcBef>
                <a:spcPts val="1000"/>
              </a:spcBef>
              <a:spcAft>
                <a:spcPts val="0"/>
              </a:spcAft>
              <a:buSzPts val="2400"/>
              <a:buChar char="■"/>
              <a:defRPr sz="2400"/>
            </a:lvl6pPr>
            <a:lvl7pPr marL="3200400" lvl="6" indent="-381000" rtl="0">
              <a:spcBef>
                <a:spcPts val="1000"/>
              </a:spcBef>
              <a:spcAft>
                <a:spcPts val="0"/>
              </a:spcAft>
              <a:buSzPts val="2400"/>
              <a:buChar char="●"/>
              <a:defRPr sz="2400"/>
            </a:lvl7pPr>
            <a:lvl8pPr marL="3657600" lvl="7" indent="-381000" rtl="0">
              <a:spcBef>
                <a:spcPts val="1000"/>
              </a:spcBef>
              <a:spcAft>
                <a:spcPts val="0"/>
              </a:spcAft>
              <a:buSzPts val="2400"/>
              <a:buChar char="○"/>
              <a:defRPr sz="2400"/>
            </a:lvl8pPr>
            <a:lvl9pPr marL="4114800" lvl="8" indent="-381000" rtl="0">
              <a:spcBef>
                <a:spcPts val="1000"/>
              </a:spcBef>
              <a:spcAft>
                <a:spcPts val="1000"/>
              </a:spcAft>
              <a:buSzPts val="2400"/>
              <a:buChar char="■"/>
              <a:defRPr sz="2400"/>
            </a:lvl9pPr>
          </a:lstStyle>
          <a:p>
            <a:endParaRPr/>
          </a:p>
        </p:txBody>
      </p:sp>
      <p:sp>
        <p:nvSpPr>
          <p:cNvPr id="74" name="Google Shape;74;p15"/>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Title only">
  <p:cSld name="TITLE_ONLY_2">
    <p:spTree>
      <p:nvGrpSpPr>
        <p:cNvPr id="1" name="Shape 75"/>
        <p:cNvGrpSpPr/>
        <p:nvPr/>
      </p:nvGrpSpPr>
      <p:grpSpPr>
        <a:xfrm>
          <a:off x="0" y="0"/>
          <a:ext cx="0" cy="0"/>
          <a:chOff x="0" y="0"/>
          <a:chExt cx="0" cy="0"/>
        </a:xfrm>
      </p:grpSpPr>
      <p:sp>
        <p:nvSpPr>
          <p:cNvPr id="76" name="Google Shape;76;p16"/>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77" name="Google Shape;77;p16"/>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8" name="Google Shape;78;p16"/>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One column text">
  <p:cSld name="ONE_COLUMN_TEXT_2">
    <p:spTree>
      <p:nvGrpSpPr>
        <p:cNvPr id="1" name="Shape 79"/>
        <p:cNvGrpSpPr/>
        <p:nvPr/>
      </p:nvGrpSpPr>
      <p:grpSpPr>
        <a:xfrm>
          <a:off x="0" y="0"/>
          <a:ext cx="0" cy="0"/>
          <a:chOff x="0" y="0"/>
          <a:chExt cx="0" cy="0"/>
        </a:xfrm>
      </p:grpSpPr>
      <p:sp>
        <p:nvSpPr>
          <p:cNvPr id="80" name="Google Shape;80;p17"/>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81" name="Google Shape;81;p17"/>
          <p:cNvSpPr txBox="1">
            <a:spLocks noGrp="1"/>
          </p:cNvSpPr>
          <p:nvPr>
            <p:ph type="title"/>
          </p:nvPr>
        </p:nvSpPr>
        <p:spPr>
          <a:xfrm>
            <a:off x="311700" y="401025"/>
            <a:ext cx="4406700" cy="755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82" name="Google Shape;82;p17"/>
          <p:cNvSpPr txBox="1">
            <a:spLocks noGrp="1"/>
          </p:cNvSpPr>
          <p:nvPr>
            <p:ph type="body" idx="1"/>
          </p:nvPr>
        </p:nvSpPr>
        <p:spPr>
          <a:xfrm>
            <a:off x="311700" y="1503300"/>
            <a:ext cx="4406700" cy="3640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83" name="Google Shape;83;p17"/>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Main point">
  <p:cSld name="MAIN_POINT_2">
    <p:spTree>
      <p:nvGrpSpPr>
        <p:cNvPr id="1" name="Shape 84"/>
        <p:cNvGrpSpPr/>
        <p:nvPr/>
      </p:nvGrpSpPr>
      <p:grpSpPr>
        <a:xfrm>
          <a:off x="0" y="0"/>
          <a:ext cx="0" cy="0"/>
          <a:chOff x="0" y="0"/>
          <a:chExt cx="0" cy="0"/>
        </a:xfrm>
      </p:grpSpPr>
      <p:sp>
        <p:nvSpPr>
          <p:cNvPr id="85" name="Google Shape;85;p18"/>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86" name="Google Shape;86;p18"/>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18"/>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 Caption">
  <p:cSld name="CAPTION_ONLY_2">
    <p:spTree>
      <p:nvGrpSpPr>
        <p:cNvPr id="1" name="Shape 88"/>
        <p:cNvGrpSpPr/>
        <p:nvPr/>
      </p:nvGrpSpPr>
      <p:grpSpPr>
        <a:xfrm>
          <a:off x="0" y="0"/>
          <a:ext cx="0" cy="0"/>
          <a:chOff x="0" y="0"/>
          <a:chExt cx="0" cy="0"/>
        </a:xfrm>
      </p:grpSpPr>
      <p:sp>
        <p:nvSpPr>
          <p:cNvPr id="89" name="Google Shape;89;p19"/>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90" name="Google Shape;90;p19"/>
          <p:cNvSpPr txBox="1">
            <a:spLocks noGrp="1"/>
          </p:cNvSpPr>
          <p:nvPr>
            <p:ph type="body" idx="1"/>
          </p:nvPr>
        </p:nvSpPr>
        <p:spPr>
          <a:xfrm>
            <a:off x="287275" y="3921425"/>
            <a:ext cx="79374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1000"/>
              </a:spcBef>
              <a:spcAft>
                <a:spcPts val="0"/>
              </a:spcAft>
              <a:buSzPts val="4400"/>
              <a:buNone/>
              <a:defRPr sz="4400"/>
            </a:lvl1pPr>
          </a:lstStyle>
          <a:p>
            <a:endParaRPr/>
          </a:p>
        </p:txBody>
      </p:sp>
      <p:sp>
        <p:nvSpPr>
          <p:cNvPr id="91" name="Google Shape;91;p19"/>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Blank">
  <p:cSld name="BLANK_2">
    <p:spTree>
      <p:nvGrpSpPr>
        <p:cNvPr id="1" name="Shape 92"/>
        <p:cNvGrpSpPr/>
        <p:nvPr/>
      </p:nvGrpSpPr>
      <p:grpSpPr>
        <a:xfrm>
          <a:off x="0" y="0"/>
          <a:ext cx="0" cy="0"/>
          <a:chOff x="0" y="0"/>
          <a:chExt cx="0" cy="0"/>
        </a:xfrm>
      </p:grpSpPr>
      <p:sp>
        <p:nvSpPr>
          <p:cNvPr id="93" name="Google Shape;93;p20"/>
          <p:cNvSpPr/>
          <p:nvPr/>
        </p:nvSpPr>
        <p:spPr>
          <a:xfrm>
            <a:off x="0" y="4663225"/>
            <a:ext cx="9144000" cy="480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94" name="Google Shape;94;p20"/>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CUSTOM_1">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body" idx="1"/>
          </p:nvPr>
        </p:nvSpPr>
        <p:spPr>
          <a:xfrm>
            <a:off x="311700" y="1459850"/>
            <a:ext cx="3760500" cy="532200"/>
          </a:xfrm>
          <a:prstGeom prst="rect">
            <a:avLst/>
          </a:prstGeom>
        </p:spPr>
        <p:txBody>
          <a:bodyPr spcFirstLastPara="1" wrap="square" lIns="91425" tIns="91425" rIns="91425" bIns="91425" anchor="ctr" anchorCtr="0">
            <a:normAutofit/>
          </a:bodyPr>
          <a:lstStyle>
            <a:lvl1pPr marL="457200" lvl="0" indent="-381000">
              <a:spcBef>
                <a:spcPts val="10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8" name="Google Shape;18;p3"/>
          <p:cNvSpPr txBox="1"/>
          <p:nvPr/>
        </p:nvSpPr>
        <p:spPr>
          <a:xfrm>
            <a:off x="311700" y="968750"/>
            <a:ext cx="3788100" cy="49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lt1"/>
                </a:solidFill>
                <a:latin typeface="Atkinson Hyperlegible"/>
                <a:ea typeface="Atkinson Hyperlegible"/>
                <a:cs typeface="Atkinson Hyperlegible"/>
                <a:sym typeface="Atkinson Hyperlegible"/>
              </a:rPr>
              <a:t>1</a:t>
            </a:r>
            <a:endParaRPr sz="2400">
              <a:solidFill>
                <a:schemeClr val="lt1"/>
              </a:solidFill>
              <a:latin typeface="Atkinson Hyperlegible"/>
              <a:ea typeface="Atkinson Hyperlegible"/>
              <a:cs typeface="Atkinson Hyperlegible"/>
              <a:sym typeface="Atkinson Hyperlegible"/>
            </a:endParaRPr>
          </a:p>
        </p:txBody>
      </p:sp>
      <p:sp>
        <p:nvSpPr>
          <p:cNvPr id="19" name="Google Shape;19;p3"/>
          <p:cNvSpPr txBox="1">
            <a:spLocks noGrp="1"/>
          </p:cNvSpPr>
          <p:nvPr>
            <p:ph type="body" idx="2"/>
          </p:nvPr>
        </p:nvSpPr>
        <p:spPr>
          <a:xfrm>
            <a:off x="311700" y="3500150"/>
            <a:ext cx="3760500" cy="532200"/>
          </a:xfrm>
          <a:prstGeom prst="rect">
            <a:avLst/>
          </a:prstGeom>
        </p:spPr>
        <p:txBody>
          <a:bodyPr spcFirstLastPara="1" wrap="square" lIns="91425" tIns="91425" rIns="91425" bIns="91425" anchor="ctr"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20" name="Google Shape;20;p3"/>
          <p:cNvSpPr txBox="1"/>
          <p:nvPr/>
        </p:nvSpPr>
        <p:spPr>
          <a:xfrm>
            <a:off x="311700" y="2975700"/>
            <a:ext cx="3788100" cy="49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lt1"/>
                </a:solidFill>
                <a:latin typeface="Atkinson Hyperlegible"/>
                <a:ea typeface="Atkinson Hyperlegible"/>
                <a:cs typeface="Atkinson Hyperlegible"/>
                <a:sym typeface="Atkinson Hyperlegible"/>
              </a:rPr>
              <a:t>2</a:t>
            </a:r>
            <a:endParaRPr sz="2400">
              <a:solidFill>
                <a:schemeClr val="lt1"/>
              </a:solidFill>
              <a:latin typeface="Atkinson Hyperlegible"/>
              <a:ea typeface="Atkinson Hyperlegible"/>
              <a:cs typeface="Atkinson Hyperlegible"/>
              <a:sym typeface="Atkinson Hyperlegible"/>
            </a:endParaRPr>
          </a:p>
        </p:txBody>
      </p:sp>
      <p:sp>
        <p:nvSpPr>
          <p:cNvPr id="21" name="Google Shape;21;p3"/>
          <p:cNvSpPr txBox="1">
            <a:spLocks noGrp="1"/>
          </p:cNvSpPr>
          <p:nvPr>
            <p:ph type="body" idx="3"/>
          </p:nvPr>
        </p:nvSpPr>
        <p:spPr>
          <a:xfrm>
            <a:off x="4684350" y="1532575"/>
            <a:ext cx="3788100" cy="532200"/>
          </a:xfrm>
          <a:prstGeom prst="rect">
            <a:avLst/>
          </a:prstGeom>
        </p:spPr>
        <p:txBody>
          <a:bodyPr spcFirstLastPara="1" wrap="square" lIns="91425" tIns="91425" rIns="91425" bIns="91425" anchor="ctr"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22" name="Google Shape;22;p3"/>
          <p:cNvSpPr txBox="1"/>
          <p:nvPr/>
        </p:nvSpPr>
        <p:spPr>
          <a:xfrm>
            <a:off x="4684350" y="968750"/>
            <a:ext cx="3788100" cy="49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Atkinson Hyperlegible"/>
                <a:ea typeface="Atkinson Hyperlegible"/>
                <a:cs typeface="Atkinson Hyperlegible"/>
                <a:sym typeface="Atkinson Hyperlegible"/>
              </a:rPr>
              <a:t>3</a:t>
            </a:r>
            <a:endParaRPr sz="2400">
              <a:solidFill>
                <a:schemeClr val="dk1"/>
              </a:solidFill>
              <a:latin typeface="Atkinson Hyperlegible"/>
              <a:ea typeface="Atkinson Hyperlegible"/>
              <a:cs typeface="Atkinson Hyperlegible"/>
              <a:sym typeface="Atkinson Hyperlegible"/>
            </a:endParaRPr>
          </a:p>
        </p:txBody>
      </p:sp>
      <p:sp>
        <p:nvSpPr>
          <p:cNvPr id="23" name="Google Shape;23;p3"/>
          <p:cNvSpPr txBox="1"/>
          <p:nvPr/>
        </p:nvSpPr>
        <p:spPr>
          <a:xfrm>
            <a:off x="4684350" y="2975700"/>
            <a:ext cx="3788100" cy="49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Atkinson Hyperlegible"/>
                <a:ea typeface="Atkinson Hyperlegible"/>
                <a:cs typeface="Atkinson Hyperlegible"/>
                <a:sym typeface="Atkinson Hyperlegible"/>
              </a:rPr>
              <a:t>4</a:t>
            </a:r>
            <a:endParaRPr sz="2400">
              <a:solidFill>
                <a:schemeClr val="dk1"/>
              </a:solidFill>
              <a:latin typeface="Atkinson Hyperlegible"/>
              <a:ea typeface="Atkinson Hyperlegible"/>
              <a:cs typeface="Atkinson Hyperlegible"/>
              <a:sym typeface="Atkinson Hyperlegible"/>
            </a:endParaRPr>
          </a:p>
        </p:txBody>
      </p:sp>
      <p:sp>
        <p:nvSpPr>
          <p:cNvPr id="24" name="Google Shape;24;p3"/>
          <p:cNvSpPr txBox="1">
            <a:spLocks noGrp="1"/>
          </p:cNvSpPr>
          <p:nvPr>
            <p:ph type="body" idx="4"/>
          </p:nvPr>
        </p:nvSpPr>
        <p:spPr>
          <a:xfrm>
            <a:off x="4684350" y="3539525"/>
            <a:ext cx="3788100" cy="532200"/>
          </a:xfrm>
          <a:prstGeom prst="rect">
            <a:avLst/>
          </a:prstGeom>
        </p:spPr>
        <p:txBody>
          <a:bodyPr spcFirstLastPara="1" wrap="square" lIns="91425" tIns="91425" rIns="91425" bIns="91425" anchor="ctr"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Title slide">
  <p:cSld name="TITLE_1">
    <p:bg>
      <p:bgPr>
        <a:solidFill>
          <a:srgbClr val="FFFFF2"/>
        </a:solidFill>
        <a:effectLst/>
      </p:bgPr>
    </p:bg>
    <p:spTree>
      <p:nvGrpSpPr>
        <p:cNvPr id="1" name="Shape 95"/>
        <p:cNvGrpSpPr/>
        <p:nvPr/>
      </p:nvGrpSpPr>
      <p:grpSpPr>
        <a:xfrm>
          <a:off x="0" y="0"/>
          <a:ext cx="0" cy="0"/>
          <a:chOff x="0" y="0"/>
          <a:chExt cx="0" cy="0"/>
        </a:xfrm>
      </p:grpSpPr>
      <p:sp>
        <p:nvSpPr>
          <p:cNvPr id="96" name="Google Shape;96;p21"/>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97" name="Google Shape;97;p21"/>
          <p:cNvSpPr txBox="1">
            <a:spLocks noGrp="1"/>
          </p:cNvSpPr>
          <p:nvPr>
            <p:ph type="ctrTitle"/>
          </p:nvPr>
        </p:nvSpPr>
        <p:spPr>
          <a:xfrm>
            <a:off x="2326335" y="744581"/>
            <a:ext cx="44571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200"/>
              <a:buNone/>
              <a:defRPr sz="5200"/>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98" name="Google Shape;98;p21"/>
          <p:cNvSpPr txBox="1">
            <a:spLocks noGrp="1"/>
          </p:cNvSpPr>
          <p:nvPr>
            <p:ph type="subTitle" idx="1"/>
          </p:nvPr>
        </p:nvSpPr>
        <p:spPr>
          <a:xfrm>
            <a:off x="2626313" y="3666488"/>
            <a:ext cx="3891300" cy="792600"/>
          </a:xfrm>
          <a:prstGeom prst="rect">
            <a:avLst/>
          </a:prstGeom>
        </p:spPr>
        <p:txBody>
          <a:bodyPr spcFirstLastPara="1" wrap="square" lIns="91425" tIns="91425" rIns="91425" bIns="91425" anchor="ctr" anchorCtr="0">
            <a:normAutofit/>
          </a:bodyPr>
          <a:lstStyle>
            <a:lvl1pPr lvl="0" algn="ctr" rtl="0">
              <a:lnSpc>
                <a:spcPct val="100000"/>
              </a:lnSpc>
              <a:spcBef>
                <a:spcPts val="1000"/>
              </a:spcBef>
              <a:spcAft>
                <a:spcPts val="0"/>
              </a:spcAft>
              <a:buSzPts val="2800"/>
              <a:buNone/>
              <a:defRPr sz="2800"/>
            </a:lvl1pPr>
            <a:lvl2pPr lvl="1" algn="ctr" rtl="0">
              <a:lnSpc>
                <a:spcPct val="100000"/>
              </a:lnSpc>
              <a:spcBef>
                <a:spcPts val="1000"/>
              </a:spcBef>
              <a:spcAft>
                <a:spcPts val="0"/>
              </a:spcAft>
              <a:buClr>
                <a:schemeClr val="lt1"/>
              </a:buClr>
              <a:buSzPts val="2800"/>
              <a:buNone/>
              <a:defRPr sz="2800">
                <a:solidFill>
                  <a:schemeClr val="lt1"/>
                </a:solidFill>
              </a:defRPr>
            </a:lvl2pPr>
            <a:lvl3pPr lvl="2" algn="ctr" rtl="0">
              <a:lnSpc>
                <a:spcPct val="100000"/>
              </a:lnSpc>
              <a:spcBef>
                <a:spcPts val="1000"/>
              </a:spcBef>
              <a:spcAft>
                <a:spcPts val="0"/>
              </a:spcAft>
              <a:buClr>
                <a:schemeClr val="lt1"/>
              </a:buClr>
              <a:buSzPts val="2800"/>
              <a:buNone/>
              <a:defRPr sz="2800">
                <a:solidFill>
                  <a:schemeClr val="lt1"/>
                </a:solidFill>
              </a:defRPr>
            </a:lvl3pPr>
            <a:lvl4pPr lvl="3" algn="ctr" rtl="0">
              <a:lnSpc>
                <a:spcPct val="100000"/>
              </a:lnSpc>
              <a:spcBef>
                <a:spcPts val="1000"/>
              </a:spcBef>
              <a:spcAft>
                <a:spcPts val="0"/>
              </a:spcAft>
              <a:buClr>
                <a:schemeClr val="lt1"/>
              </a:buClr>
              <a:buSzPts val="2800"/>
              <a:buNone/>
              <a:defRPr sz="2800">
                <a:solidFill>
                  <a:schemeClr val="lt1"/>
                </a:solidFill>
              </a:defRPr>
            </a:lvl4pPr>
            <a:lvl5pPr lvl="4" algn="ctr" rtl="0">
              <a:lnSpc>
                <a:spcPct val="100000"/>
              </a:lnSpc>
              <a:spcBef>
                <a:spcPts val="1000"/>
              </a:spcBef>
              <a:spcAft>
                <a:spcPts val="0"/>
              </a:spcAft>
              <a:buClr>
                <a:schemeClr val="lt1"/>
              </a:buClr>
              <a:buSzPts val="2800"/>
              <a:buNone/>
              <a:defRPr sz="2800">
                <a:solidFill>
                  <a:schemeClr val="lt1"/>
                </a:solidFill>
              </a:defRPr>
            </a:lvl5pPr>
            <a:lvl6pPr lvl="5" algn="ctr" rtl="0">
              <a:lnSpc>
                <a:spcPct val="100000"/>
              </a:lnSpc>
              <a:spcBef>
                <a:spcPts val="1000"/>
              </a:spcBef>
              <a:spcAft>
                <a:spcPts val="0"/>
              </a:spcAft>
              <a:buClr>
                <a:schemeClr val="lt1"/>
              </a:buClr>
              <a:buSzPts val="2800"/>
              <a:buNone/>
              <a:defRPr sz="2800">
                <a:solidFill>
                  <a:schemeClr val="lt1"/>
                </a:solidFill>
              </a:defRPr>
            </a:lvl6pPr>
            <a:lvl7pPr lvl="6" algn="ctr" rtl="0">
              <a:lnSpc>
                <a:spcPct val="100000"/>
              </a:lnSpc>
              <a:spcBef>
                <a:spcPts val="1000"/>
              </a:spcBef>
              <a:spcAft>
                <a:spcPts val="0"/>
              </a:spcAft>
              <a:buClr>
                <a:schemeClr val="lt1"/>
              </a:buClr>
              <a:buSzPts val="2800"/>
              <a:buNone/>
              <a:defRPr sz="2800">
                <a:solidFill>
                  <a:schemeClr val="lt1"/>
                </a:solidFill>
              </a:defRPr>
            </a:lvl7pPr>
            <a:lvl8pPr lvl="7" algn="ctr" rtl="0">
              <a:lnSpc>
                <a:spcPct val="100000"/>
              </a:lnSpc>
              <a:spcBef>
                <a:spcPts val="1000"/>
              </a:spcBef>
              <a:spcAft>
                <a:spcPts val="0"/>
              </a:spcAft>
              <a:buClr>
                <a:schemeClr val="lt1"/>
              </a:buClr>
              <a:buSzPts val="2800"/>
              <a:buNone/>
              <a:defRPr sz="2800">
                <a:solidFill>
                  <a:schemeClr val="lt1"/>
                </a:solidFill>
              </a:defRPr>
            </a:lvl8pPr>
            <a:lvl9pPr lvl="8" algn="ctr" rtl="0">
              <a:lnSpc>
                <a:spcPct val="100000"/>
              </a:lnSpc>
              <a:spcBef>
                <a:spcPts val="1000"/>
              </a:spcBef>
              <a:spcAft>
                <a:spcPts val="0"/>
              </a:spcAft>
              <a:buClr>
                <a:schemeClr val="lt1"/>
              </a:buClr>
              <a:buSzPts val="2800"/>
              <a:buNone/>
              <a:defRPr sz="2800">
                <a:solidFill>
                  <a:schemeClr val="lt1"/>
                </a:solidFill>
              </a:defRPr>
            </a:lvl9pPr>
          </a:lstStyle>
          <a:p>
            <a:endParaRPr/>
          </a:p>
        </p:txBody>
      </p:sp>
      <p:sp>
        <p:nvSpPr>
          <p:cNvPr id="99" name="Google Shape;99;p21"/>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21"/>
          <p:cNvPicPr preferRelativeResize="0"/>
          <p:nvPr/>
        </p:nvPicPr>
        <p:blipFill>
          <a:blip r:embed="rId2">
            <a:alphaModFix/>
          </a:blip>
          <a:stretch>
            <a:fillRect/>
          </a:stretch>
        </p:blipFill>
        <p:spPr>
          <a:xfrm>
            <a:off x="83900" y="4685808"/>
            <a:ext cx="1884826" cy="4351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Section header">
  <p:cSld name="SECTION_HEADER_1">
    <p:spTree>
      <p:nvGrpSpPr>
        <p:cNvPr id="1" name="Shape 101"/>
        <p:cNvGrpSpPr/>
        <p:nvPr/>
      </p:nvGrpSpPr>
      <p:grpSpPr>
        <a:xfrm>
          <a:off x="0" y="0"/>
          <a:ext cx="0" cy="0"/>
          <a:chOff x="0" y="0"/>
          <a:chExt cx="0" cy="0"/>
        </a:xfrm>
      </p:grpSpPr>
      <p:sp>
        <p:nvSpPr>
          <p:cNvPr id="102" name="Google Shape;102;p22"/>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03" name="Google Shape;103;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104" name="Google Shape;104;p22"/>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2"/>
          <p:cNvPicPr preferRelativeResize="0"/>
          <p:nvPr/>
        </p:nvPicPr>
        <p:blipFill>
          <a:blip r:embed="rId2">
            <a:alphaModFix/>
          </a:blip>
          <a:stretch>
            <a:fillRect/>
          </a:stretch>
        </p:blipFill>
        <p:spPr>
          <a:xfrm>
            <a:off x="83900" y="4685808"/>
            <a:ext cx="1884826" cy="4351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 Title and body">
  <p:cSld name="TITLE_AND_BODY_1">
    <p:spTree>
      <p:nvGrpSpPr>
        <p:cNvPr id="1" name="Shape 106"/>
        <p:cNvGrpSpPr/>
        <p:nvPr/>
      </p:nvGrpSpPr>
      <p:grpSpPr>
        <a:xfrm>
          <a:off x="0" y="0"/>
          <a:ext cx="0" cy="0"/>
          <a:chOff x="0" y="0"/>
          <a:chExt cx="0" cy="0"/>
        </a:xfrm>
      </p:grpSpPr>
      <p:sp>
        <p:nvSpPr>
          <p:cNvPr id="107" name="Google Shape;107;p23"/>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08" name="Google Shape;108;p2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09" name="Google Shape;109;p23"/>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Clr>
                <a:schemeClr val="dk1"/>
              </a:buClr>
              <a:buSzPts val="2400"/>
              <a:buChar char="●"/>
              <a:defRPr>
                <a:solidFill>
                  <a:schemeClr val="dk1"/>
                </a:solidFill>
              </a:defRPr>
            </a:lvl1pPr>
            <a:lvl2pPr marL="914400" lvl="1" indent="-381000" rtl="0">
              <a:spcBef>
                <a:spcPts val="1000"/>
              </a:spcBef>
              <a:spcAft>
                <a:spcPts val="0"/>
              </a:spcAft>
              <a:buClr>
                <a:schemeClr val="dk1"/>
              </a:buClr>
              <a:buSzPts val="2400"/>
              <a:buChar char="○"/>
              <a:defRPr>
                <a:solidFill>
                  <a:schemeClr val="dk1"/>
                </a:solidFill>
              </a:defRPr>
            </a:lvl2pPr>
            <a:lvl3pPr marL="1371600" lvl="2" indent="-381000" rtl="0">
              <a:spcBef>
                <a:spcPts val="1000"/>
              </a:spcBef>
              <a:spcAft>
                <a:spcPts val="0"/>
              </a:spcAft>
              <a:buClr>
                <a:schemeClr val="dk1"/>
              </a:buClr>
              <a:buSzPts val="2400"/>
              <a:buChar char="■"/>
              <a:defRPr>
                <a:solidFill>
                  <a:schemeClr val="dk1"/>
                </a:solidFill>
              </a:defRPr>
            </a:lvl3pPr>
            <a:lvl4pPr marL="1828800" lvl="3" indent="-381000" rtl="0">
              <a:spcBef>
                <a:spcPts val="1000"/>
              </a:spcBef>
              <a:spcAft>
                <a:spcPts val="0"/>
              </a:spcAft>
              <a:buClr>
                <a:schemeClr val="dk1"/>
              </a:buClr>
              <a:buSzPts val="2400"/>
              <a:buChar char="●"/>
              <a:defRPr>
                <a:solidFill>
                  <a:schemeClr val="dk1"/>
                </a:solidFill>
              </a:defRPr>
            </a:lvl4pPr>
            <a:lvl5pPr marL="2286000" lvl="4" indent="-381000" rtl="0">
              <a:spcBef>
                <a:spcPts val="1000"/>
              </a:spcBef>
              <a:spcAft>
                <a:spcPts val="0"/>
              </a:spcAft>
              <a:buClr>
                <a:schemeClr val="dk1"/>
              </a:buClr>
              <a:buSzPts val="2400"/>
              <a:buChar char="○"/>
              <a:defRPr>
                <a:solidFill>
                  <a:schemeClr val="dk1"/>
                </a:solidFill>
              </a:defRPr>
            </a:lvl5pPr>
            <a:lvl6pPr marL="2743200" lvl="5" indent="-381000" rtl="0">
              <a:spcBef>
                <a:spcPts val="1000"/>
              </a:spcBef>
              <a:spcAft>
                <a:spcPts val="0"/>
              </a:spcAft>
              <a:buClr>
                <a:schemeClr val="dk1"/>
              </a:buClr>
              <a:buSzPts val="2400"/>
              <a:buChar char="■"/>
              <a:defRPr>
                <a:solidFill>
                  <a:schemeClr val="dk1"/>
                </a:solidFill>
              </a:defRPr>
            </a:lvl6pPr>
            <a:lvl7pPr marL="3200400" lvl="6" indent="-381000" rtl="0">
              <a:spcBef>
                <a:spcPts val="1000"/>
              </a:spcBef>
              <a:spcAft>
                <a:spcPts val="0"/>
              </a:spcAft>
              <a:buClr>
                <a:schemeClr val="dk1"/>
              </a:buClr>
              <a:buSzPts val="2400"/>
              <a:buChar char="●"/>
              <a:defRPr>
                <a:solidFill>
                  <a:schemeClr val="dk1"/>
                </a:solidFill>
              </a:defRPr>
            </a:lvl7pPr>
            <a:lvl8pPr marL="3657600" lvl="7" indent="-381000" rtl="0">
              <a:spcBef>
                <a:spcPts val="1000"/>
              </a:spcBef>
              <a:spcAft>
                <a:spcPts val="0"/>
              </a:spcAft>
              <a:buClr>
                <a:schemeClr val="dk1"/>
              </a:buClr>
              <a:buSzPts val="2400"/>
              <a:buChar char="○"/>
              <a:defRPr>
                <a:solidFill>
                  <a:schemeClr val="dk1"/>
                </a:solidFill>
              </a:defRPr>
            </a:lvl8pPr>
            <a:lvl9pPr marL="4114800" lvl="8" indent="-381000" rtl="0">
              <a:spcBef>
                <a:spcPts val="1000"/>
              </a:spcBef>
              <a:spcAft>
                <a:spcPts val="1000"/>
              </a:spcAft>
              <a:buClr>
                <a:schemeClr val="dk1"/>
              </a:buClr>
              <a:buSzPts val="2400"/>
              <a:buChar char="■"/>
              <a:defRPr>
                <a:solidFill>
                  <a:schemeClr val="dk1"/>
                </a:solidFill>
              </a:defRPr>
            </a:lvl9pPr>
          </a:lstStyle>
          <a:p>
            <a:endParaRPr/>
          </a:p>
        </p:txBody>
      </p:sp>
      <p:sp>
        <p:nvSpPr>
          <p:cNvPr id="110" name="Google Shape;110;p23"/>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Title and two columns">
  <p:cSld name="TITLE_AND_TWO_COLUMNS_1">
    <p:spTree>
      <p:nvGrpSpPr>
        <p:cNvPr id="1" name="Shape 111"/>
        <p:cNvGrpSpPr/>
        <p:nvPr/>
      </p:nvGrpSpPr>
      <p:grpSpPr>
        <a:xfrm>
          <a:off x="0" y="0"/>
          <a:ext cx="0" cy="0"/>
          <a:chOff x="0" y="0"/>
          <a:chExt cx="0" cy="0"/>
        </a:xfrm>
      </p:grpSpPr>
      <p:sp>
        <p:nvSpPr>
          <p:cNvPr id="112" name="Google Shape;112;p24"/>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13" name="Google Shape;113;p24"/>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14" name="Google Shape;114;p24"/>
          <p:cNvSpPr txBox="1">
            <a:spLocks noGrp="1"/>
          </p:cNvSpPr>
          <p:nvPr>
            <p:ph type="body" idx="1"/>
          </p:nvPr>
        </p:nvSpPr>
        <p:spPr>
          <a:xfrm>
            <a:off x="3117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15" name="Google Shape;115;p24"/>
          <p:cNvSpPr txBox="1">
            <a:spLocks noGrp="1"/>
          </p:cNvSpPr>
          <p:nvPr>
            <p:ph type="body" idx="2"/>
          </p:nvPr>
        </p:nvSpPr>
        <p:spPr>
          <a:xfrm>
            <a:off x="48324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16" name="Google Shape;116;p24"/>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Title only">
  <p:cSld name="TITLE_ONLY_1">
    <p:spTree>
      <p:nvGrpSpPr>
        <p:cNvPr id="1" name="Shape 117"/>
        <p:cNvGrpSpPr/>
        <p:nvPr/>
      </p:nvGrpSpPr>
      <p:grpSpPr>
        <a:xfrm>
          <a:off x="0" y="0"/>
          <a:ext cx="0" cy="0"/>
          <a:chOff x="0" y="0"/>
          <a:chExt cx="0" cy="0"/>
        </a:xfrm>
      </p:grpSpPr>
      <p:sp>
        <p:nvSpPr>
          <p:cNvPr id="118" name="Google Shape;118;p25"/>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19" name="Google Shape;119;p25"/>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20" name="Google Shape;120;p25"/>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One column text">
  <p:cSld name="ONE_COLUMN_TEXT_1">
    <p:spTree>
      <p:nvGrpSpPr>
        <p:cNvPr id="1" name="Shape 121"/>
        <p:cNvGrpSpPr/>
        <p:nvPr/>
      </p:nvGrpSpPr>
      <p:grpSpPr>
        <a:xfrm>
          <a:off x="0" y="0"/>
          <a:ext cx="0" cy="0"/>
          <a:chOff x="0" y="0"/>
          <a:chExt cx="0" cy="0"/>
        </a:xfrm>
      </p:grpSpPr>
      <p:sp>
        <p:nvSpPr>
          <p:cNvPr id="122" name="Google Shape;122;p26"/>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23" name="Google Shape;123;p26"/>
          <p:cNvSpPr txBox="1">
            <a:spLocks noGrp="1"/>
          </p:cNvSpPr>
          <p:nvPr>
            <p:ph type="title"/>
          </p:nvPr>
        </p:nvSpPr>
        <p:spPr>
          <a:xfrm>
            <a:off x="311700" y="401025"/>
            <a:ext cx="4406700" cy="755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24" name="Google Shape;124;p26"/>
          <p:cNvSpPr txBox="1">
            <a:spLocks noGrp="1"/>
          </p:cNvSpPr>
          <p:nvPr>
            <p:ph type="body" idx="1"/>
          </p:nvPr>
        </p:nvSpPr>
        <p:spPr>
          <a:xfrm>
            <a:off x="311700" y="1503300"/>
            <a:ext cx="4406700" cy="3640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25" name="Google Shape;125;p26"/>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Main point ">
  <p:cSld name="MAIN_POINT_1">
    <p:spTree>
      <p:nvGrpSpPr>
        <p:cNvPr id="1" name="Shape 126"/>
        <p:cNvGrpSpPr/>
        <p:nvPr/>
      </p:nvGrpSpPr>
      <p:grpSpPr>
        <a:xfrm>
          <a:off x="0" y="0"/>
          <a:ext cx="0" cy="0"/>
          <a:chOff x="0" y="0"/>
          <a:chExt cx="0" cy="0"/>
        </a:xfrm>
      </p:grpSpPr>
      <p:sp>
        <p:nvSpPr>
          <p:cNvPr id="127" name="Google Shape;127;p27"/>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28" name="Google Shape;128;p27"/>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9" name="Google Shape;129;p27"/>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aption">
  <p:cSld name="CAPTION_ONLY_1">
    <p:spTree>
      <p:nvGrpSpPr>
        <p:cNvPr id="1" name="Shape 130"/>
        <p:cNvGrpSpPr/>
        <p:nvPr/>
      </p:nvGrpSpPr>
      <p:grpSpPr>
        <a:xfrm>
          <a:off x="0" y="0"/>
          <a:ext cx="0" cy="0"/>
          <a:chOff x="0" y="0"/>
          <a:chExt cx="0" cy="0"/>
        </a:xfrm>
      </p:grpSpPr>
      <p:sp>
        <p:nvSpPr>
          <p:cNvPr id="131" name="Google Shape;131;p28"/>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32" name="Google Shape;132;p28"/>
          <p:cNvSpPr txBox="1">
            <a:spLocks noGrp="1"/>
          </p:cNvSpPr>
          <p:nvPr>
            <p:ph type="body" idx="1"/>
          </p:nvPr>
        </p:nvSpPr>
        <p:spPr>
          <a:xfrm>
            <a:off x="287275" y="3921425"/>
            <a:ext cx="79374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1000"/>
              </a:spcBef>
              <a:spcAft>
                <a:spcPts val="0"/>
              </a:spcAft>
              <a:buSzPts val="4400"/>
              <a:buNone/>
              <a:defRPr sz="4400"/>
            </a:lvl1pPr>
          </a:lstStyle>
          <a:p>
            <a:endParaRPr/>
          </a:p>
        </p:txBody>
      </p:sp>
      <p:sp>
        <p:nvSpPr>
          <p:cNvPr id="133" name="Google Shape;133;p28"/>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Blank">
  <p:cSld name="BLANK_1">
    <p:spTree>
      <p:nvGrpSpPr>
        <p:cNvPr id="1" name="Shape 134"/>
        <p:cNvGrpSpPr/>
        <p:nvPr/>
      </p:nvGrpSpPr>
      <p:grpSpPr>
        <a:xfrm>
          <a:off x="0" y="0"/>
          <a:ext cx="0" cy="0"/>
          <a:chOff x="0" y="0"/>
          <a:chExt cx="0" cy="0"/>
        </a:xfrm>
      </p:grpSpPr>
      <p:sp>
        <p:nvSpPr>
          <p:cNvPr id="135" name="Google Shape;135;p29"/>
          <p:cNvSpPr/>
          <p:nvPr/>
        </p:nvSpPr>
        <p:spPr>
          <a:xfrm>
            <a:off x="0" y="4663225"/>
            <a:ext cx="9144000" cy="4803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36" name="Google Shape;136;p29"/>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1pPr>
            <a:lvl2pPr lvl="1"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2pPr>
            <a:lvl3pPr lvl="2"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3pPr>
            <a:lvl4pPr lvl="3"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4pPr>
            <a:lvl5pPr lvl="4"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5pPr>
            <a:lvl6pPr lvl="5"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6pPr>
            <a:lvl7pPr lvl="6"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7pPr>
            <a:lvl8pPr lvl="7"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8pPr>
            <a:lvl9pPr lvl="8" algn="r" rtl="0">
              <a:lnSpc>
                <a:spcPct val="100000"/>
              </a:lnSpc>
              <a:spcAft>
                <a:spcPts val="0"/>
              </a:spcAft>
              <a:buNone/>
              <a:defRPr>
                <a:solidFill>
                  <a:schemeClr val="lt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 Title slide">
  <p:cSld name="TITLE_1_1">
    <p:bg>
      <p:bgPr>
        <a:solidFill>
          <a:srgbClr val="FFFFF2"/>
        </a:solidFill>
        <a:effectLst/>
      </p:bgPr>
    </p:bg>
    <p:spTree>
      <p:nvGrpSpPr>
        <p:cNvPr id="1" name="Shape 137"/>
        <p:cNvGrpSpPr/>
        <p:nvPr/>
      </p:nvGrpSpPr>
      <p:grpSpPr>
        <a:xfrm>
          <a:off x="0" y="0"/>
          <a:ext cx="0" cy="0"/>
          <a:chOff x="0" y="0"/>
          <a:chExt cx="0" cy="0"/>
        </a:xfrm>
      </p:grpSpPr>
      <p:sp>
        <p:nvSpPr>
          <p:cNvPr id="138" name="Google Shape;138;p30"/>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39" name="Google Shape;139;p30"/>
          <p:cNvSpPr txBox="1">
            <a:spLocks noGrp="1"/>
          </p:cNvSpPr>
          <p:nvPr>
            <p:ph type="ctrTitle"/>
          </p:nvPr>
        </p:nvSpPr>
        <p:spPr>
          <a:xfrm>
            <a:off x="2326335" y="744581"/>
            <a:ext cx="44571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200"/>
              <a:buNone/>
              <a:defRPr sz="5200"/>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40" name="Google Shape;140;p30"/>
          <p:cNvSpPr txBox="1">
            <a:spLocks noGrp="1"/>
          </p:cNvSpPr>
          <p:nvPr>
            <p:ph type="subTitle" idx="1"/>
          </p:nvPr>
        </p:nvSpPr>
        <p:spPr>
          <a:xfrm>
            <a:off x="2626313" y="3666488"/>
            <a:ext cx="3891300" cy="792600"/>
          </a:xfrm>
          <a:prstGeom prst="rect">
            <a:avLst/>
          </a:prstGeom>
        </p:spPr>
        <p:txBody>
          <a:bodyPr spcFirstLastPara="1" wrap="square" lIns="91425" tIns="91425" rIns="91425" bIns="91425" anchor="ctr" anchorCtr="0">
            <a:normAutofit/>
          </a:bodyPr>
          <a:lstStyle>
            <a:lvl1pPr lvl="0" algn="ctr" rtl="0">
              <a:lnSpc>
                <a:spcPct val="100000"/>
              </a:lnSpc>
              <a:spcBef>
                <a:spcPts val="1000"/>
              </a:spcBef>
              <a:spcAft>
                <a:spcPts val="0"/>
              </a:spcAft>
              <a:buSzPts val="2800"/>
              <a:buNone/>
              <a:defRPr sz="2800"/>
            </a:lvl1pPr>
            <a:lvl2pPr lvl="1" algn="ctr" rtl="0">
              <a:lnSpc>
                <a:spcPct val="100000"/>
              </a:lnSpc>
              <a:spcBef>
                <a:spcPts val="1000"/>
              </a:spcBef>
              <a:spcAft>
                <a:spcPts val="0"/>
              </a:spcAft>
              <a:buClr>
                <a:schemeClr val="lt1"/>
              </a:buClr>
              <a:buSzPts val="2800"/>
              <a:buNone/>
              <a:defRPr sz="2800">
                <a:solidFill>
                  <a:schemeClr val="lt1"/>
                </a:solidFill>
              </a:defRPr>
            </a:lvl2pPr>
            <a:lvl3pPr lvl="2" algn="ctr" rtl="0">
              <a:lnSpc>
                <a:spcPct val="100000"/>
              </a:lnSpc>
              <a:spcBef>
                <a:spcPts val="1000"/>
              </a:spcBef>
              <a:spcAft>
                <a:spcPts val="0"/>
              </a:spcAft>
              <a:buClr>
                <a:schemeClr val="lt1"/>
              </a:buClr>
              <a:buSzPts val="2800"/>
              <a:buNone/>
              <a:defRPr sz="2800">
                <a:solidFill>
                  <a:schemeClr val="lt1"/>
                </a:solidFill>
              </a:defRPr>
            </a:lvl3pPr>
            <a:lvl4pPr lvl="3" algn="ctr" rtl="0">
              <a:lnSpc>
                <a:spcPct val="100000"/>
              </a:lnSpc>
              <a:spcBef>
                <a:spcPts val="1000"/>
              </a:spcBef>
              <a:spcAft>
                <a:spcPts val="0"/>
              </a:spcAft>
              <a:buClr>
                <a:schemeClr val="lt1"/>
              </a:buClr>
              <a:buSzPts val="2800"/>
              <a:buNone/>
              <a:defRPr sz="2800">
                <a:solidFill>
                  <a:schemeClr val="lt1"/>
                </a:solidFill>
              </a:defRPr>
            </a:lvl4pPr>
            <a:lvl5pPr lvl="4" algn="ctr" rtl="0">
              <a:lnSpc>
                <a:spcPct val="100000"/>
              </a:lnSpc>
              <a:spcBef>
                <a:spcPts val="1000"/>
              </a:spcBef>
              <a:spcAft>
                <a:spcPts val="0"/>
              </a:spcAft>
              <a:buClr>
                <a:schemeClr val="lt1"/>
              </a:buClr>
              <a:buSzPts val="2800"/>
              <a:buNone/>
              <a:defRPr sz="2800">
                <a:solidFill>
                  <a:schemeClr val="lt1"/>
                </a:solidFill>
              </a:defRPr>
            </a:lvl5pPr>
            <a:lvl6pPr lvl="5" algn="ctr" rtl="0">
              <a:lnSpc>
                <a:spcPct val="100000"/>
              </a:lnSpc>
              <a:spcBef>
                <a:spcPts val="1000"/>
              </a:spcBef>
              <a:spcAft>
                <a:spcPts val="0"/>
              </a:spcAft>
              <a:buClr>
                <a:schemeClr val="lt1"/>
              </a:buClr>
              <a:buSzPts val="2800"/>
              <a:buNone/>
              <a:defRPr sz="2800">
                <a:solidFill>
                  <a:schemeClr val="lt1"/>
                </a:solidFill>
              </a:defRPr>
            </a:lvl6pPr>
            <a:lvl7pPr lvl="6" algn="ctr" rtl="0">
              <a:lnSpc>
                <a:spcPct val="100000"/>
              </a:lnSpc>
              <a:spcBef>
                <a:spcPts val="1000"/>
              </a:spcBef>
              <a:spcAft>
                <a:spcPts val="0"/>
              </a:spcAft>
              <a:buClr>
                <a:schemeClr val="lt1"/>
              </a:buClr>
              <a:buSzPts val="2800"/>
              <a:buNone/>
              <a:defRPr sz="2800">
                <a:solidFill>
                  <a:schemeClr val="lt1"/>
                </a:solidFill>
              </a:defRPr>
            </a:lvl7pPr>
            <a:lvl8pPr lvl="7" algn="ctr" rtl="0">
              <a:lnSpc>
                <a:spcPct val="100000"/>
              </a:lnSpc>
              <a:spcBef>
                <a:spcPts val="1000"/>
              </a:spcBef>
              <a:spcAft>
                <a:spcPts val="0"/>
              </a:spcAft>
              <a:buClr>
                <a:schemeClr val="lt1"/>
              </a:buClr>
              <a:buSzPts val="2800"/>
              <a:buNone/>
              <a:defRPr sz="2800">
                <a:solidFill>
                  <a:schemeClr val="lt1"/>
                </a:solidFill>
              </a:defRPr>
            </a:lvl8pPr>
            <a:lvl9pPr lvl="8" algn="ctr" rtl="0">
              <a:lnSpc>
                <a:spcPct val="100000"/>
              </a:lnSpc>
              <a:spcBef>
                <a:spcPts val="1000"/>
              </a:spcBef>
              <a:spcAft>
                <a:spcPts val="0"/>
              </a:spcAft>
              <a:buClr>
                <a:schemeClr val="lt1"/>
              </a:buClr>
              <a:buSzPts val="2800"/>
              <a:buNone/>
              <a:defRPr sz="2800">
                <a:solidFill>
                  <a:schemeClr val="lt1"/>
                </a:solidFill>
              </a:defRPr>
            </a:lvl9pPr>
          </a:lstStyle>
          <a:p>
            <a:endParaRPr/>
          </a:p>
        </p:txBody>
      </p:sp>
      <p:sp>
        <p:nvSpPr>
          <p:cNvPr id="141" name="Google Shape;141;p30"/>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42" name="Google Shape;142;p30"/>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 Blank">
  <p:cSld name="CUSTOM">
    <p:spTree>
      <p:nvGrpSpPr>
        <p:cNvPr id="1" name="Shape 25"/>
        <p:cNvGrpSpPr/>
        <p:nvPr/>
      </p:nvGrpSpPr>
      <p:grpSpPr>
        <a:xfrm>
          <a:off x="0" y="0"/>
          <a:ext cx="0" cy="0"/>
          <a:chOff x="0" y="0"/>
          <a:chExt cx="0" cy="0"/>
        </a:xfrm>
      </p:grpSpPr>
      <p:sp>
        <p:nvSpPr>
          <p:cNvPr id="26" name="Google Shape;26;p4"/>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Section header">
  <p:cSld name="SECTION_HEADER_1_1">
    <p:spTree>
      <p:nvGrpSpPr>
        <p:cNvPr id="1" name="Shape 143"/>
        <p:cNvGrpSpPr/>
        <p:nvPr/>
      </p:nvGrpSpPr>
      <p:grpSpPr>
        <a:xfrm>
          <a:off x="0" y="0"/>
          <a:ext cx="0" cy="0"/>
          <a:chOff x="0" y="0"/>
          <a:chExt cx="0" cy="0"/>
        </a:xfrm>
      </p:grpSpPr>
      <p:sp>
        <p:nvSpPr>
          <p:cNvPr id="144" name="Google Shape;144;p31"/>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45" name="Google Shape;145;p3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146" name="Google Shape;146;p31"/>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31"/>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Title and body">
  <p:cSld name="TITLE_AND_BODY_1_1">
    <p:spTree>
      <p:nvGrpSpPr>
        <p:cNvPr id="1" name="Shape 148"/>
        <p:cNvGrpSpPr/>
        <p:nvPr/>
      </p:nvGrpSpPr>
      <p:grpSpPr>
        <a:xfrm>
          <a:off x="0" y="0"/>
          <a:ext cx="0" cy="0"/>
          <a:chOff x="0" y="0"/>
          <a:chExt cx="0" cy="0"/>
        </a:xfrm>
      </p:grpSpPr>
      <p:sp>
        <p:nvSpPr>
          <p:cNvPr id="149" name="Google Shape;149;p32"/>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50" name="Google Shape;150;p32"/>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51" name="Google Shape;151;p32"/>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Clr>
                <a:schemeClr val="dk1"/>
              </a:buClr>
              <a:buSzPts val="2400"/>
              <a:buChar char="●"/>
              <a:defRPr>
                <a:solidFill>
                  <a:schemeClr val="dk1"/>
                </a:solidFill>
              </a:defRPr>
            </a:lvl1pPr>
            <a:lvl2pPr marL="914400" lvl="1" indent="-381000" rtl="0">
              <a:spcBef>
                <a:spcPts val="1000"/>
              </a:spcBef>
              <a:spcAft>
                <a:spcPts val="0"/>
              </a:spcAft>
              <a:buClr>
                <a:schemeClr val="dk1"/>
              </a:buClr>
              <a:buSzPts val="2400"/>
              <a:buChar char="○"/>
              <a:defRPr>
                <a:solidFill>
                  <a:schemeClr val="dk1"/>
                </a:solidFill>
              </a:defRPr>
            </a:lvl2pPr>
            <a:lvl3pPr marL="1371600" lvl="2" indent="-381000" rtl="0">
              <a:spcBef>
                <a:spcPts val="1000"/>
              </a:spcBef>
              <a:spcAft>
                <a:spcPts val="0"/>
              </a:spcAft>
              <a:buClr>
                <a:schemeClr val="dk1"/>
              </a:buClr>
              <a:buSzPts val="2400"/>
              <a:buChar char="■"/>
              <a:defRPr>
                <a:solidFill>
                  <a:schemeClr val="dk1"/>
                </a:solidFill>
              </a:defRPr>
            </a:lvl3pPr>
            <a:lvl4pPr marL="1828800" lvl="3" indent="-381000" rtl="0">
              <a:spcBef>
                <a:spcPts val="1000"/>
              </a:spcBef>
              <a:spcAft>
                <a:spcPts val="0"/>
              </a:spcAft>
              <a:buClr>
                <a:schemeClr val="dk1"/>
              </a:buClr>
              <a:buSzPts val="2400"/>
              <a:buChar char="●"/>
              <a:defRPr>
                <a:solidFill>
                  <a:schemeClr val="dk1"/>
                </a:solidFill>
              </a:defRPr>
            </a:lvl4pPr>
            <a:lvl5pPr marL="2286000" lvl="4" indent="-381000" rtl="0">
              <a:spcBef>
                <a:spcPts val="1000"/>
              </a:spcBef>
              <a:spcAft>
                <a:spcPts val="0"/>
              </a:spcAft>
              <a:buClr>
                <a:schemeClr val="dk1"/>
              </a:buClr>
              <a:buSzPts val="2400"/>
              <a:buChar char="○"/>
              <a:defRPr>
                <a:solidFill>
                  <a:schemeClr val="dk1"/>
                </a:solidFill>
              </a:defRPr>
            </a:lvl5pPr>
            <a:lvl6pPr marL="2743200" lvl="5" indent="-381000" rtl="0">
              <a:spcBef>
                <a:spcPts val="1000"/>
              </a:spcBef>
              <a:spcAft>
                <a:spcPts val="0"/>
              </a:spcAft>
              <a:buClr>
                <a:schemeClr val="dk1"/>
              </a:buClr>
              <a:buSzPts val="2400"/>
              <a:buChar char="■"/>
              <a:defRPr>
                <a:solidFill>
                  <a:schemeClr val="dk1"/>
                </a:solidFill>
              </a:defRPr>
            </a:lvl6pPr>
            <a:lvl7pPr marL="3200400" lvl="6" indent="-381000" rtl="0">
              <a:spcBef>
                <a:spcPts val="1000"/>
              </a:spcBef>
              <a:spcAft>
                <a:spcPts val="0"/>
              </a:spcAft>
              <a:buClr>
                <a:schemeClr val="dk1"/>
              </a:buClr>
              <a:buSzPts val="2400"/>
              <a:buChar char="●"/>
              <a:defRPr>
                <a:solidFill>
                  <a:schemeClr val="dk1"/>
                </a:solidFill>
              </a:defRPr>
            </a:lvl7pPr>
            <a:lvl8pPr marL="3657600" lvl="7" indent="-381000" rtl="0">
              <a:spcBef>
                <a:spcPts val="1000"/>
              </a:spcBef>
              <a:spcAft>
                <a:spcPts val="0"/>
              </a:spcAft>
              <a:buClr>
                <a:schemeClr val="dk1"/>
              </a:buClr>
              <a:buSzPts val="2400"/>
              <a:buChar char="○"/>
              <a:defRPr>
                <a:solidFill>
                  <a:schemeClr val="dk1"/>
                </a:solidFill>
              </a:defRPr>
            </a:lvl8pPr>
            <a:lvl9pPr marL="4114800" lvl="8" indent="-381000" rtl="0">
              <a:spcBef>
                <a:spcPts val="1000"/>
              </a:spcBef>
              <a:spcAft>
                <a:spcPts val="1000"/>
              </a:spcAft>
              <a:buClr>
                <a:schemeClr val="dk1"/>
              </a:buClr>
              <a:buSzPts val="2400"/>
              <a:buChar char="■"/>
              <a:defRPr>
                <a:solidFill>
                  <a:schemeClr val="dk1"/>
                </a:solidFill>
              </a:defRPr>
            </a:lvl9pPr>
          </a:lstStyle>
          <a:p>
            <a:endParaRPr/>
          </a:p>
        </p:txBody>
      </p:sp>
      <p:sp>
        <p:nvSpPr>
          <p:cNvPr id="152" name="Google Shape;152;p32"/>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Title and two columns">
  <p:cSld name="TITLE_AND_TWO_COLUMNS_1_1">
    <p:spTree>
      <p:nvGrpSpPr>
        <p:cNvPr id="1" name="Shape 153"/>
        <p:cNvGrpSpPr/>
        <p:nvPr/>
      </p:nvGrpSpPr>
      <p:grpSpPr>
        <a:xfrm>
          <a:off x="0" y="0"/>
          <a:ext cx="0" cy="0"/>
          <a:chOff x="0" y="0"/>
          <a:chExt cx="0" cy="0"/>
        </a:xfrm>
      </p:grpSpPr>
      <p:sp>
        <p:nvSpPr>
          <p:cNvPr id="154" name="Google Shape;154;p33"/>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55" name="Google Shape;155;p3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56" name="Google Shape;156;p33"/>
          <p:cNvSpPr txBox="1">
            <a:spLocks noGrp="1"/>
          </p:cNvSpPr>
          <p:nvPr>
            <p:ph type="body" idx="1"/>
          </p:nvPr>
        </p:nvSpPr>
        <p:spPr>
          <a:xfrm>
            <a:off x="3117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57" name="Google Shape;157;p33"/>
          <p:cNvSpPr txBox="1">
            <a:spLocks noGrp="1"/>
          </p:cNvSpPr>
          <p:nvPr>
            <p:ph type="body" idx="2"/>
          </p:nvPr>
        </p:nvSpPr>
        <p:spPr>
          <a:xfrm>
            <a:off x="48324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58" name="Google Shape;158;p33"/>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Title only">
  <p:cSld name="TITLE_ONLY_1_1">
    <p:spTree>
      <p:nvGrpSpPr>
        <p:cNvPr id="1" name="Shape 159"/>
        <p:cNvGrpSpPr/>
        <p:nvPr/>
      </p:nvGrpSpPr>
      <p:grpSpPr>
        <a:xfrm>
          <a:off x="0" y="0"/>
          <a:ext cx="0" cy="0"/>
          <a:chOff x="0" y="0"/>
          <a:chExt cx="0" cy="0"/>
        </a:xfrm>
      </p:grpSpPr>
      <p:sp>
        <p:nvSpPr>
          <p:cNvPr id="160" name="Google Shape;160;p34"/>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61" name="Google Shape;161;p34"/>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62" name="Google Shape;162;p34"/>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One column text">
  <p:cSld name="ONE_COLUMN_TEXT_1_1">
    <p:spTree>
      <p:nvGrpSpPr>
        <p:cNvPr id="1" name="Shape 163"/>
        <p:cNvGrpSpPr/>
        <p:nvPr/>
      </p:nvGrpSpPr>
      <p:grpSpPr>
        <a:xfrm>
          <a:off x="0" y="0"/>
          <a:ext cx="0" cy="0"/>
          <a:chOff x="0" y="0"/>
          <a:chExt cx="0" cy="0"/>
        </a:xfrm>
      </p:grpSpPr>
      <p:sp>
        <p:nvSpPr>
          <p:cNvPr id="164" name="Google Shape;164;p35"/>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65" name="Google Shape;165;p35"/>
          <p:cNvSpPr txBox="1">
            <a:spLocks noGrp="1"/>
          </p:cNvSpPr>
          <p:nvPr>
            <p:ph type="title"/>
          </p:nvPr>
        </p:nvSpPr>
        <p:spPr>
          <a:xfrm>
            <a:off x="311700" y="401025"/>
            <a:ext cx="4406700" cy="755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66" name="Google Shape;166;p35"/>
          <p:cNvSpPr txBox="1">
            <a:spLocks noGrp="1"/>
          </p:cNvSpPr>
          <p:nvPr>
            <p:ph type="body" idx="1"/>
          </p:nvPr>
        </p:nvSpPr>
        <p:spPr>
          <a:xfrm>
            <a:off x="311700" y="1503300"/>
            <a:ext cx="4406700" cy="3640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67" name="Google Shape;167;p35"/>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 Main point">
  <p:cSld name="MAIN_POINT_1_1">
    <p:spTree>
      <p:nvGrpSpPr>
        <p:cNvPr id="1" name="Shape 168"/>
        <p:cNvGrpSpPr/>
        <p:nvPr/>
      </p:nvGrpSpPr>
      <p:grpSpPr>
        <a:xfrm>
          <a:off x="0" y="0"/>
          <a:ext cx="0" cy="0"/>
          <a:chOff x="0" y="0"/>
          <a:chExt cx="0" cy="0"/>
        </a:xfrm>
      </p:grpSpPr>
      <p:sp>
        <p:nvSpPr>
          <p:cNvPr id="169" name="Google Shape;169;p36"/>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70" name="Google Shape;170;p36"/>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1" name="Google Shape;171;p36"/>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aption">
  <p:cSld name="CAPTION_ONLY_1_1">
    <p:spTree>
      <p:nvGrpSpPr>
        <p:cNvPr id="1" name="Shape 172"/>
        <p:cNvGrpSpPr/>
        <p:nvPr/>
      </p:nvGrpSpPr>
      <p:grpSpPr>
        <a:xfrm>
          <a:off x="0" y="0"/>
          <a:ext cx="0" cy="0"/>
          <a:chOff x="0" y="0"/>
          <a:chExt cx="0" cy="0"/>
        </a:xfrm>
      </p:grpSpPr>
      <p:sp>
        <p:nvSpPr>
          <p:cNvPr id="173" name="Google Shape;173;p37"/>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74" name="Google Shape;174;p37"/>
          <p:cNvSpPr txBox="1">
            <a:spLocks noGrp="1"/>
          </p:cNvSpPr>
          <p:nvPr>
            <p:ph type="body" idx="1"/>
          </p:nvPr>
        </p:nvSpPr>
        <p:spPr>
          <a:xfrm>
            <a:off x="287275" y="3921425"/>
            <a:ext cx="79374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1000"/>
              </a:spcBef>
              <a:spcAft>
                <a:spcPts val="0"/>
              </a:spcAft>
              <a:buSzPts val="4400"/>
              <a:buNone/>
              <a:defRPr sz="4400"/>
            </a:lvl1pPr>
          </a:lstStyle>
          <a:p>
            <a:endParaRPr/>
          </a:p>
        </p:txBody>
      </p:sp>
      <p:sp>
        <p:nvSpPr>
          <p:cNvPr id="175" name="Google Shape;175;p37"/>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 Blank">
  <p:cSld name="BLANK_1_1">
    <p:spTree>
      <p:nvGrpSpPr>
        <p:cNvPr id="1" name="Shape 176"/>
        <p:cNvGrpSpPr/>
        <p:nvPr/>
      </p:nvGrpSpPr>
      <p:grpSpPr>
        <a:xfrm>
          <a:off x="0" y="0"/>
          <a:ext cx="0" cy="0"/>
          <a:chOff x="0" y="0"/>
          <a:chExt cx="0" cy="0"/>
        </a:xfrm>
      </p:grpSpPr>
      <p:sp>
        <p:nvSpPr>
          <p:cNvPr id="177" name="Google Shape;177;p38"/>
          <p:cNvSpPr/>
          <p:nvPr/>
        </p:nvSpPr>
        <p:spPr>
          <a:xfrm>
            <a:off x="0" y="4663225"/>
            <a:ext cx="9144000" cy="4803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78" name="Google Shape;178;p38"/>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Title slide">
  <p:cSld name="TITLE_1_1_1">
    <p:bg>
      <p:bgPr>
        <a:solidFill>
          <a:srgbClr val="FFFFF2"/>
        </a:solidFill>
        <a:effectLst/>
      </p:bgPr>
    </p:bg>
    <p:spTree>
      <p:nvGrpSpPr>
        <p:cNvPr id="1" name="Shape 179"/>
        <p:cNvGrpSpPr/>
        <p:nvPr/>
      </p:nvGrpSpPr>
      <p:grpSpPr>
        <a:xfrm>
          <a:off x="0" y="0"/>
          <a:ext cx="0" cy="0"/>
          <a:chOff x="0" y="0"/>
          <a:chExt cx="0" cy="0"/>
        </a:xfrm>
      </p:grpSpPr>
      <p:sp>
        <p:nvSpPr>
          <p:cNvPr id="180" name="Google Shape;180;p39"/>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81" name="Google Shape;181;p39"/>
          <p:cNvSpPr txBox="1">
            <a:spLocks noGrp="1"/>
          </p:cNvSpPr>
          <p:nvPr>
            <p:ph type="ctrTitle"/>
          </p:nvPr>
        </p:nvSpPr>
        <p:spPr>
          <a:xfrm>
            <a:off x="2326335" y="744581"/>
            <a:ext cx="44571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200"/>
              <a:buNone/>
              <a:defRPr sz="5200"/>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82" name="Google Shape;182;p39"/>
          <p:cNvSpPr txBox="1">
            <a:spLocks noGrp="1"/>
          </p:cNvSpPr>
          <p:nvPr>
            <p:ph type="subTitle" idx="1"/>
          </p:nvPr>
        </p:nvSpPr>
        <p:spPr>
          <a:xfrm>
            <a:off x="2626313" y="3666488"/>
            <a:ext cx="3891300" cy="792600"/>
          </a:xfrm>
          <a:prstGeom prst="rect">
            <a:avLst/>
          </a:prstGeom>
        </p:spPr>
        <p:txBody>
          <a:bodyPr spcFirstLastPara="1" wrap="square" lIns="91425" tIns="91425" rIns="91425" bIns="91425" anchor="ctr" anchorCtr="0">
            <a:normAutofit/>
          </a:bodyPr>
          <a:lstStyle>
            <a:lvl1pPr lvl="0" algn="ctr" rtl="0">
              <a:lnSpc>
                <a:spcPct val="100000"/>
              </a:lnSpc>
              <a:spcBef>
                <a:spcPts val="1000"/>
              </a:spcBef>
              <a:spcAft>
                <a:spcPts val="0"/>
              </a:spcAft>
              <a:buSzPts val="2800"/>
              <a:buNone/>
              <a:defRPr sz="2800"/>
            </a:lvl1pPr>
            <a:lvl2pPr lvl="1" algn="ctr" rtl="0">
              <a:lnSpc>
                <a:spcPct val="100000"/>
              </a:lnSpc>
              <a:spcBef>
                <a:spcPts val="1000"/>
              </a:spcBef>
              <a:spcAft>
                <a:spcPts val="0"/>
              </a:spcAft>
              <a:buClr>
                <a:schemeClr val="lt1"/>
              </a:buClr>
              <a:buSzPts val="2800"/>
              <a:buNone/>
              <a:defRPr sz="2800">
                <a:solidFill>
                  <a:schemeClr val="lt1"/>
                </a:solidFill>
              </a:defRPr>
            </a:lvl2pPr>
            <a:lvl3pPr lvl="2" algn="ctr" rtl="0">
              <a:lnSpc>
                <a:spcPct val="100000"/>
              </a:lnSpc>
              <a:spcBef>
                <a:spcPts val="1000"/>
              </a:spcBef>
              <a:spcAft>
                <a:spcPts val="0"/>
              </a:spcAft>
              <a:buClr>
                <a:schemeClr val="lt1"/>
              </a:buClr>
              <a:buSzPts val="2800"/>
              <a:buNone/>
              <a:defRPr sz="2800">
                <a:solidFill>
                  <a:schemeClr val="lt1"/>
                </a:solidFill>
              </a:defRPr>
            </a:lvl3pPr>
            <a:lvl4pPr lvl="3" algn="ctr" rtl="0">
              <a:lnSpc>
                <a:spcPct val="100000"/>
              </a:lnSpc>
              <a:spcBef>
                <a:spcPts val="1000"/>
              </a:spcBef>
              <a:spcAft>
                <a:spcPts val="0"/>
              </a:spcAft>
              <a:buClr>
                <a:schemeClr val="lt1"/>
              </a:buClr>
              <a:buSzPts val="2800"/>
              <a:buNone/>
              <a:defRPr sz="2800">
                <a:solidFill>
                  <a:schemeClr val="lt1"/>
                </a:solidFill>
              </a:defRPr>
            </a:lvl4pPr>
            <a:lvl5pPr lvl="4" algn="ctr" rtl="0">
              <a:lnSpc>
                <a:spcPct val="100000"/>
              </a:lnSpc>
              <a:spcBef>
                <a:spcPts val="1000"/>
              </a:spcBef>
              <a:spcAft>
                <a:spcPts val="0"/>
              </a:spcAft>
              <a:buClr>
                <a:schemeClr val="lt1"/>
              </a:buClr>
              <a:buSzPts val="2800"/>
              <a:buNone/>
              <a:defRPr sz="2800">
                <a:solidFill>
                  <a:schemeClr val="lt1"/>
                </a:solidFill>
              </a:defRPr>
            </a:lvl5pPr>
            <a:lvl6pPr lvl="5" algn="ctr" rtl="0">
              <a:lnSpc>
                <a:spcPct val="100000"/>
              </a:lnSpc>
              <a:spcBef>
                <a:spcPts val="1000"/>
              </a:spcBef>
              <a:spcAft>
                <a:spcPts val="0"/>
              </a:spcAft>
              <a:buClr>
                <a:schemeClr val="lt1"/>
              </a:buClr>
              <a:buSzPts val="2800"/>
              <a:buNone/>
              <a:defRPr sz="2800">
                <a:solidFill>
                  <a:schemeClr val="lt1"/>
                </a:solidFill>
              </a:defRPr>
            </a:lvl6pPr>
            <a:lvl7pPr lvl="6" algn="ctr" rtl="0">
              <a:lnSpc>
                <a:spcPct val="100000"/>
              </a:lnSpc>
              <a:spcBef>
                <a:spcPts val="1000"/>
              </a:spcBef>
              <a:spcAft>
                <a:spcPts val="0"/>
              </a:spcAft>
              <a:buClr>
                <a:schemeClr val="lt1"/>
              </a:buClr>
              <a:buSzPts val="2800"/>
              <a:buNone/>
              <a:defRPr sz="2800">
                <a:solidFill>
                  <a:schemeClr val="lt1"/>
                </a:solidFill>
              </a:defRPr>
            </a:lvl7pPr>
            <a:lvl8pPr lvl="7" algn="ctr" rtl="0">
              <a:lnSpc>
                <a:spcPct val="100000"/>
              </a:lnSpc>
              <a:spcBef>
                <a:spcPts val="1000"/>
              </a:spcBef>
              <a:spcAft>
                <a:spcPts val="0"/>
              </a:spcAft>
              <a:buClr>
                <a:schemeClr val="lt1"/>
              </a:buClr>
              <a:buSzPts val="2800"/>
              <a:buNone/>
              <a:defRPr sz="2800">
                <a:solidFill>
                  <a:schemeClr val="lt1"/>
                </a:solidFill>
              </a:defRPr>
            </a:lvl8pPr>
            <a:lvl9pPr lvl="8" algn="ctr" rtl="0">
              <a:lnSpc>
                <a:spcPct val="100000"/>
              </a:lnSpc>
              <a:spcBef>
                <a:spcPts val="1000"/>
              </a:spcBef>
              <a:spcAft>
                <a:spcPts val="0"/>
              </a:spcAft>
              <a:buClr>
                <a:schemeClr val="lt1"/>
              </a:buClr>
              <a:buSzPts val="2800"/>
              <a:buNone/>
              <a:defRPr sz="2800">
                <a:solidFill>
                  <a:schemeClr val="lt1"/>
                </a:solidFill>
              </a:defRPr>
            </a:lvl9pPr>
          </a:lstStyle>
          <a:p>
            <a:endParaRPr/>
          </a:p>
        </p:txBody>
      </p:sp>
      <p:sp>
        <p:nvSpPr>
          <p:cNvPr id="183" name="Google Shape;183;p39"/>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84" name="Google Shape;184;p39"/>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Section header">
  <p:cSld name="SECTION_HEADER_1_1_1">
    <p:spTree>
      <p:nvGrpSpPr>
        <p:cNvPr id="1" name="Shape 185"/>
        <p:cNvGrpSpPr/>
        <p:nvPr/>
      </p:nvGrpSpPr>
      <p:grpSpPr>
        <a:xfrm>
          <a:off x="0" y="0"/>
          <a:ext cx="0" cy="0"/>
          <a:chOff x="0" y="0"/>
          <a:chExt cx="0" cy="0"/>
        </a:xfrm>
      </p:grpSpPr>
      <p:sp>
        <p:nvSpPr>
          <p:cNvPr id="186" name="Google Shape;186;p40"/>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87" name="Google Shape;187;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188" name="Google Shape;188;p40"/>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189" name="Google Shape;189;p40"/>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 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000"/>
              <a:buNone/>
              <a:defRPr/>
            </a:lvl1pPr>
            <a:lvl2pPr lvl="1" algn="ctr">
              <a:spcBef>
                <a:spcPts val="0"/>
              </a:spcBef>
              <a:spcAft>
                <a:spcPts val="0"/>
              </a:spcAft>
              <a:buSzPts val="4400"/>
              <a:buNone/>
              <a:defRPr/>
            </a:lvl2pPr>
            <a:lvl3pPr lvl="2" algn="ctr">
              <a:spcBef>
                <a:spcPts val="0"/>
              </a:spcBef>
              <a:spcAft>
                <a:spcPts val="0"/>
              </a:spcAft>
              <a:buSzPts val="4400"/>
              <a:buNone/>
              <a:defRPr/>
            </a:lvl3pPr>
            <a:lvl4pPr lvl="3" algn="ctr">
              <a:spcBef>
                <a:spcPts val="0"/>
              </a:spcBef>
              <a:spcAft>
                <a:spcPts val="0"/>
              </a:spcAft>
              <a:buSzPts val="4400"/>
              <a:buNone/>
              <a:defRPr/>
            </a:lvl4pPr>
            <a:lvl5pPr lvl="4" algn="ctr">
              <a:spcBef>
                <a:spcPts val="0"/>
              </a:spcBef>
              <a:spcAft>
                <a:spcPts val="0"/>
              </a:spcAft>
              <a:buSzPts val="4400"/>
              <a:buNone/>
              <a:defRPr/>
            </a:lvl5pPr>
            <a:lvl6pPr lvl="5" algn="ctr">
              <a:spcBef>
                <a:spcPts val="0"/>
              </a:spcBef>
              <a:spcAft>
                <a:spcPts val="0"/>
              </a:spcAft>
              <a:buSzPts val="4400"/>
              <a:buNone/>
              <a:defRPr/>
            </a:lvl6pPr>
            <a:lvl7pPr lvl="6" algn="ctr">
              <a:spcBef>
                <a:spcPts val="0"/>
              </a:spcBef>
              <a:spcAft>
                <a:spcPts val="0"/>
              </a:spcAft>
              <a:buSzPts val="4400"/>
              <a:buNone/>
              <a:defRPr/>
            </a:lvl7pPr>
            <a:lvl8pPr lvl="7" algn="ctr">
              <a:spcBef>
                <a:spcPts val="0"/>
              </a:spcBef>
              <a:spcAft>
                <a:spcPts val="0"/>
              </a:spcAft>
              <a:buSzPts val="4400"/>
              <a:buNone/>
              <a:defRPr/>
            </a:lvl8pPr>
            <a:lvl9pPr lvl="8" algn="ctr">
              <a:spcBef>
                <a:spcPts val="0"/>
              </a:spcBef>
              <a:spcAft>
                <a:spcPts val="0"/>
              </a:spcAft>
              <a:buSzPts val="4400"/>
              <a:buNone/>
              <a:defRPr/>
            </a:lvl9pPr>
          </a:lstStyle>
          <a:p>
            <a:endParaRPr/>
          </a:p>
        </p:txBody>
      </p:sp>
      <p:sp>
        <p:nvSpPr>
          <p:cNvPr id="29" name="Google Shape;29;p5"/>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pic>
        <p:nvPicPr>
          <p:cNvPr id="30" name="Google Shape;30;p5"/>
          <p:cNvPicPr preferRelativeResize="0"/>
          <p:nvPr/>
        </p:nvPicPr>
        <p:blipFill rotWithShape="1">
          <a:blip r:embed="rId2">
            <a:alphaModFix/>
          </a:blip>
          <a:srcRect/>
          <a:stretch/>
        </p:blipFill>
        <p:spPr>
          <a:xfrm>
            <a:off x="83900" y="4685808"/>
            <a:ext cx="1884826" cy="4351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Title and body">
  <p:cSld name="TITLE_AND_BODY_1_1_1">
    <p:spTree>
      <p:nvGrpSpPr>
        <p:cNvPr id="1" name="Shape 190"/>
        <p:cNvGrpSpPr/>
        <p:nvPr/>
      </p:nvGrpSpPr>
      <p:grpSpPr>
        <a:xfrm>
          <a:off x="0" y="0"/>
          <a:ext cx="0" cy="0"/>
          <a:chOff x="0" y="0"/>
          <a:chExt cx="0" cy="0"/>
        </a:xfrm>
      </p:grpSpPr>
      <p:sp>
        <p:nvSpPr>
          <p:cNvPr id="191" name="Google Shape;191;p41"/>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92" name="Google Shape;192;p41"/>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93" name="Google Shape;193;p41"/>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Clr>
                <a:schemeClr val="dk1"/>
              </a:buClr>
              <a:buSzPts val="2400"/>
              <a:buChar char="●"/>
              <a:defRPr>
                <a:solidFill>
                  <a:schemeClr val="dk1"/>
                </a:solidFill>
              </a:defRPr>
            </a:lvl1pPr>
            <a:lvl2pPr marL="914400" lvl="1" indent="-381000" rtl="0">
              <a:spcBef>
                <a:spcPts val="1000"/>
              </a:spcBef>
              <a:spcAft>
                <a:spcPts val="0"/>
              </a:spcAft>
              <a:buClr>
                <a:schemeClr val="dk1"/>
              </a:buClr>
              <a:buSzPts val="2400"/>
              <a:buChar char="○"/>
              <a:defRPr>
                <a:solidFill>
                  <a:schemeClr val="dk1"/>
                </a:solidFill>
              </a:defRPr>
            </a:lvl2pPr>
            <a:lvl3pPr marL="1371600" lvl="2" indent="-381000" rtl="0">
              <a:spcBef>
                <a:spcPts val="1000"/>
              </a:spcBef>
              <a:spcAft>
                <a:spcPts val="0"/>
              </a:spcAft>
              <a:buClr>
                <a:schemeClr val="dk1"/>
              </a:buClr>
              <a:buSzPts val="2400"/>
              <a:buChar char="■"/>
              <a:defRPr>
                <a:solidFill>
                  <a:schemeClr val="dk1"/>
                </a:solidFill>
              </a:defRPr>
            </a:lvl3pPr>
            <a:lvl4pPr marL="1828800" lvl="3" indent="-381000" rtl="0">
              <a:spcBef>
                <a:spcPts val="1000"/>
              </a:spcBef>
              <a:spcAft>
                <a:spcPts val="0"/>
              </a:spcAft>
              <a:buClr>
                <a:schemeClr val="dk1"/>
              </a:buClr>
              <a:buSzPts val="2400"/>
              <a:buChar char="●"/>
              <a:defRPr>
                <a:solidFill>
                  <a:schemeClr val="dk1"/>
                </a:solidFill>
              </a:defRPr>
            </a:lvl4pPr>
            <a:lvl5pPr marL="2286000" lvl="4" indent="-381000" rtl="0">
              <a:spcBef>
                <a:spcPts val="1000"/>
              </a:spcBef>
              <a:spcAft>
                <a:spcPts val="0"/>
              </a:spcAft>
              <a:buClr>
                <a:schemeClr val="dk1"/>
              </a:buClr>
              <a:buSzPts val="2400"/>
              <a:buChar char="○"/>
              <a:defRPr>
                <a:solidFill>
                  <a:schemeClr val="dk1"/>
                </a:solidFill>
              </a:defRPr>
            </a:lvl5pPr>
            <a:lvl6pPr marL="2743200" lvl="5" indent="-381000" rtl="0">
              <a:spcBef>
                <a:spcPts val="1000"/>
              </a:spcBef>
              <a:spcAft>
                <a:spcPts val="0"/>
              </a:spcAft>
              <a:buClr>
                <a:schemeClr val="dk1"/>
              </a:buClr>
              <a:buSzPts val="2400"/>
              <a:buChar char="■"/>
              <a:defRPr>
                <a:solidFill>
                  <a:schemeClr val="dk1"/>
                </a:solidFill>
              </a:defRPr>
            </a:lvl6pPr>
            <a:lvl7pPr marL="3200400" lvl="6" indent="-381000" rtl="0">
              <a:spcBef>
                <a:spcPts val="1000"/>
              </a:spcBef>
              <a:spcAft>
                <a:spcPts val="0"/>
              </a:spcAft>
              <a:buClr>
                <a:schemeClr val="dk1"/>
              </a:buClr>
              <a:buSzPts val="2400"/>
              <a:buChar char="●"/>
              <a:defRPr>
                <a:solidFill>
                  <a:schemeClr val="dk1"/>
                </a:solidFill>
              </a:defRPr>
            </a:lvl7pPr>
            <a:lvl8pPr marL="3657600" lvl="7" indent="-381000" rtl="0">
              <a:spcBef>
                <a:spcPts val="1000"/>
              </a:spcBef>
              <a:spcAft>
                <a:spcPts val="0"/>
              </a:spcAft>
              <a:buClr>
                <a:schemeClr val="dk1"/>
              </a:buClr>
              <a:buSzPts val="2400"/>
              <a:buChar char="○"/>
              <a:defRPr>
                <a:solidFill>
                  <a:schemeClr val="dk1"/>
                </a:solidFill>
              </a:defRPr>
            </a:lvl8pPr>
            <a:lvl9pPr marL="4114800" lvl="8" indent="-381000" rtl="0">
              <a:spcBef>
                <a:spcPts val="1000"/>
              </a:spcBef>
              <a:spcAft>
                <a:spcPts val="1000"/>
              </a:spcAft>
              <a:buClr>
                <a:schemeClr val="dk1"/>
              </a:buClr>
              <a:buSzPts val="2400"/>
              <a:buChar char="■"/>
              <a:defRPr>
                <a:solidFill>
                  <a:schemeClr val="dk1"/>
                </a:solidFill>
              </a:defRPr>
            </a:lvl9pPr>
          </a:lstStyle>
          <a:p>
            <a:endParaRPr/>
          </a:p>
        </p:txBody>
      </p:sp>
      <p:sp>
        <p:nvSpPr>
          <p:cNvPr id="194" name="Google Shape;194;p41"/>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 Title and two columns">
  <p:cSld name="TITLE_AND_TWO_COLUMNS_1_1_1">
    <p:spTree>
      <p:nvGrpSpPr>
        <p:cNvPr id="1" name="Shape 195"/>
        <p:cNvGrpSpPr/>
        <p:nvPr/>
      </p:nvGrpSpPr>
      <p:grpSpPr>
        <a:xfrm>
          <a:off x="0" y="0"/>
          <a:ext cx="0" cy="0"/>
          <a:chOff x="0" y="0"/>
          <a:chExt cx="0" cy="0"/>
        </a:xfrm>
      </p:grpSpPr>
      <p:sp>
        <p:nvSpPr>
          <p:cNvPr id="196" name="Google Shape;196;p42"/>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197" name="Google Shape;197;p42"/>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98" name="Google Shape;198;p42"/>
          <p:cNvSpPr txBox="1">
            <a:spLocks noGrp="1"/>
          </p:cNvSpPr>
          <p:nvPr>
            <p:ph type="body" idx="1"/>
          </p:nvPr>
        </p:nvSpPr>
        <p:spPr>
          <a:xfrm>
            <a:off x="3117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199" name="Google Shape;199;p42"/>
          <p:cNvSpPr txBox="1">
            <a:spLocks noGrp="1"/>
          </p:cNvSpPr>
          <p:nvPr>
            <p:ph type="body" idx="2"/>
          </p:nvPr>
        </p:nvSpPr>
        <p:spPr>
          <a:xfrm>
            <a:off x="4832400" y="1152475"/>
            <a:ext cx="3999900" cy="3847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200" name="Google Shape;200;p42"/>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 Title only">
  <p:cSld name="TITLE_ONLY_1_1_1">
    <p:spTree>
      <p:nvGrpSpPr>
        <p:cNvPr id="1" name="Shape 201"/>
        <p:cNvGrpSpPr/>
        <p:nvPr/>
      </p:nvGrpSpPr>
      <p:grpSpPr>
        <a:xfrm>
          <a:off x="0" y="0"/>
          <a:ext cx="0" cy="0"/>
          <a:chOff x="0" y="0"/>
          <a:chExt cx="0" cy="0"/>
        </a:xfrm>
      </p:grpSpPr>
      <p:sp>
        <p:nvSpPr>
          <p:cNvPr id="202" name="Google Shape;202;p43"/>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203" name="Google Shape;203;p4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04" name="Google Shape;204;p43"/>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 One column text">
  <p:cSld name="ONE_COLUMN_TEXT_1_1_1">
    <p:spTree>
      <p:nvGrpSpPr>
        <p:cNvPr id="1" name="Shape 205"/>
        <p:cNvGrpSpPr/>
        <p:nvPr/>
      </p:nvGrpSpPr>
      <p:grpSpPr>
        <a:xfrm>
          <a:off x="0" y="0"/>
          <a:ext cx="0" cy="0"/>
          <a:chOff x="0" y="0"/>
          <a:chExt cx="0" cy="0"/>
        </a:xfrm>
      </p:grpSpPr>
      <p:sp>
        <p:nvSpPr>
          <p:cNvPr id="206" name="Google Shape;206;p44"/>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207" name="Google Shape;207;p44"/>
          <p:cNvSpPr txBox="1">
            <a:spLocks noGrp="1"/>
          </p:cNvSpPr>
          <p:nvPr>
            <p:ph type="title"/>
          </p:nvPr>
        </p:nvSpPr>
        <p:spPr>
          <a:xfrm>
            <a:off x="311700" y="401025"/>
            <a:ext cx="4406700" cy="755700"/>
          </a:xfrm>
          <a:prstGeom prst="rect">
            <a:avLst/>
          </a:prstGeom>
        </p:spPr>
        <p:txBody>
          <a:bodyPr spcFirstLastPara="1" wrap="square" lIns="91425" tIns="91425" rIns="91425" bIns="91425" anchor="ctr" anchorCtr="0">
            <a:normAutofit/>
          </a:bodyPr>
          <a:lstStyle>
            <a:lvl1pPr lvl="0" rtl="0">
              <a:spcBef>
                <a:spcPts val="0"/>
              </a:spcBef>
              <a:spcAft>
                <a:spcPts val="0"/>
              </a:spcAft>
              <a:buSzPts val="40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08" name="Google Shape;208;p44"/>
          <p:cNvSpPr txBox="1">
            <a:spLocks noGrp="1"/>
          </p:cNvSpPr>
          <p:nvPr>
            <p:ph type="body" idx="1"/>
          </p:nvPr>
        </p:nvSpPr>
        <p:spPr>
          <a:xfrm>
            <a:off x="311700" y="1503300"/>
            <a:ext cx="4406700" cy="3640200"/>
          </a:xfrm>
          <a:prstGeom prst="rect">
            <a:avLst/>
          </a:prstGeom>
        </p:spPr>
        <p:txBody>
          <a:bodyPr spcFirstLastPara="1" wrap="square" lIns="91425" tIns="91425" rIns="91425" bIns="91425" anchor="t" anchorCtr="0">
            <a:normAutofit/>
          </a:bodyPr>
          <a:lstStyle>
            <a:lvl1pPr marL="457200" lvl="0" indent="-381000" rtl="0">
              <a:spcBef>
                <a:spcPts val="1000"/>
              </a:spcBef>
              <a:spcAft>
                <a:spcPts val="0"/>
              </a:spcAft>
              <a:buSzPts val="2400"/>
              <a:buChar char="●"/>
              <a:defRPr/>
            </a:lvl1pPr>
            <a:lvl2pPr marL="914400" lvl="1" indent="-381000" rtl="0">
              <a:spcBef>
                <a:spcPts val="1000"/>
              </a:spcBef>
              <a:spcAft>
                <a:spcPts val="0"/>
              </a:spcAft>
              <a:buSzPts val="2400"/>
              <a:buChar char="○"/>
              <a:defRPr/>
            </a:lvl2pPr>
            <a:lvl3pPr marL="1371600" lvl="2" indent="-381000" rtl="0">
              <a:spcBef>
                <a:spcPts val="1000"/>
              </a:spcBef>
              <a:spcAft>
                <a:spcPts val="0"/>
              </a:spcAft>
              <a:buSzPts val="2400"/>
              <a:buChar char="■"/>
              <a:defRPr/>
            </a:lvl3pPr>
            <a:lvl4pPr marL="1828800" lvl="3" indent="-381000" rtl="0">
              <a:spcBef>
                <a:spcPts val="1000"/>
              </a:spcBef>
              <a:spcAft>
                <a:spcPts val="0"/>
              </a:spcAft>
              <a:buSzPts val="2400"/>
              <a:buChar char="●"/>
              <a:defRPr/>
            </a:lvl4pPr>
            <a:lvl5pPr marL="2286000" lvl="4" indent="-381000" rtl="0">
              <a:spcBef>
                <a:spcPts val="1000"/>
              </a:spcBef>
              <a:spcAft>
                <a:spcPts val="0"/>
              </a:spcAft>
              <a:buSzPts val="2400"/>
              <a:buChar char="○"/>
              <a:defRPr/>
            </a:lvl5pPr>
            <a:lvl6pPr marL="2743200" lvl="5" indent="-381000" rtl="0">
              <a:spcBef>
                <a:spcPts val="1000"/>
              </a:spcBef>
              <a:spcAft>
                <a:spcPts val="0"/>
              </a:spcAft>
              <a:buSzPts val="2400"/>
              <a:buChar char="■"/>
              <a:defRPr/>
            </a:lvl6pPr>
            <a:lvl7pPr marL="3200400" lvl="6" indent="-381000" rtl="0">
              <a:spcBef>
                <a:spcPts val="1000"/>
              </a:spcBef>
              <a:spcAft>
                <a:spcPts val="0"/>
              </a:spcAft>
              <a:buSzPts val="2400"/>
              <a:buChar char="●"/>
              <a:defRPr/>
            </a:lvl7pPr>
            <a:lvl8pPr marL="3657600" lvl="7" indent="-381000" rtl="0">
              <a:spcBef>
                <a:spcPts val="1000"/>
              </a:spcBef>
              <a:spcAft>
                <a:spcPts val="0"/>
              </a:spcAft>
              <a:buSzPts val="2400"/>
              <a:buChar char="○"/>
              <a:defRPr/>
            </a:lvl8pPr>
            <a:lvl9pPr marL="4114800" lvl="8" indent="-381000" rtl="0">
              <a:spcBef>
                <a:spcPts val="1000"/>
              </a:spcBef>
              <a:spcAft>
                <a:spcPts val="1000"/>
              </a:spcAft>
              <a:buSzPts val="2400"/>
              <a:buChar char="■"/>
              <a:defRPr/>
            </a:lvl9pPr>
          </a:lstStyle>
          <a:p>
            <a:endParaRPr/>
          </a:p>
        </p:txBody>
      </p:sp>
      <p:sp>
        <p:nvSpPr>
          <p:cNvPr id="209" name="Google Shape;209;p44"/>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Main point">
  <p:cSld name="MAIN_POINT_1_1_1">
    <p:spTree>
      <p:nvGrpSpPr>
        <p:cNvPr id="1" name="Shape 210"/>
        <p:cNvGrpSpPr/>
        <p:nvPr/>
      </p:nvGrpSpPr>
      <p:grpSpPr>
        <a:xfrm>
          <a:off x="0" y="0"/>
          <a:ext cx="0" cy="0"/>
          <a:chOff x="0" y="0"/>
          <a:chExt cx="0" cy="0"/>
        </a:xfrm>
      </p:grpSpPr>
      <p:sp>
        <p:nvSpPr>
          <p:cNvPr id="211" name="Google Shape;211;p45"/>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212" name="Google Shape;212;p45"/>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3" name="Google Shape;213;p45"/>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Caption">
  <p:cSld name="CAPTION_ONLY_1_1_1">
    <p:spTree>
      <p:nvGrpSpPr>
        <p:cNvPr id="1" name="Shape 214"/>
        <p:cNvGrpSpPr/>
        <p:nvPr/>
      </p:nvGrpSpPr>
      <p:grpSpPr>
        <a:xfrm>
          <a:off x="0" y="0"/>
          <a:ext cx="0" cy="0"/>
          <a:chOff x="0" y="0"/>
          <a:chExt cx="0" cy="0"/>
        </a:xfrm>
      </p:grpSpPr>
      <p:sp>
        <p:nvSpPr>
          <p:cNvPr id="215" name="Google Shape;215;p46"/>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216" name="Google Shape;216;p46"/>
          <p:cNvSpPr txBox="1">
            <a:spLocks noGrp="1"/>
          </p:cNvSpPr>
          <p:nvPr>
            <p:ph type="body" idx="1"/>
          </p:nvPr>
        </p:nvSpPr>
        <p:spPr>
          <a:xfrm>
            <a:off x="287275" y="3921425"/>
            <a:ext cx="79374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1000"/>
              </a:spcBef>
              <a:spcAft>
                <a:spcPts val="0"/>
              </a:spcAft>
              <a:buSzPts val="4400"/>
              <a:buNone/>
              <a:defRPr sz="4400"/>
            </a:lvl1pPr>
          </a:lstStyle>
          <a:p>
            <a:endParaRPr/>
          </a:p>
        </p:txBody>
      </p:sp>
      <p:sp>
        <p:nvSpPr>
          <p:cNvPr id="217" name="Google Shape;217;p46"/>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 Blank">
  <p:cSld name="BLANK_1_1_1">
    <p:spTree>
      <p:nvGrpSpPr>
        <p:cNvPr id="1" name="Shape 218"/>
        <p:cNvGrpSpPr/>
        <p:nvPr/>
      </p:nvGrpSpPr>
      <p:grpSpPr>
        <a:xfrm>
          <a:off x="0" y="0"/>
          <a:ext cx="0" cy="0"/>
          <a:chOff x="0" y="0"/>
          <a:chExt cx="0" cy="0"/>
        </a:xfrm>
      </p:grpSpPr>
      <p:sp>
        <p:nvSpPr>
          <p:cNvPr id="219" name="Google Shape;219;p47"/>
          <p:cNvSpPr/>
          <p:nvPr/>
        </p:nvSpPr>
        <p:spPr>
          <a:xfrm>
            <a:off x="0" y="4663225"/>
            <a:ext cx="9144000" cy="4803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tkinson Hyperlegible"/>
              <a:ea typeface="Atkinson Hyperlegible"/>
              <a:cs typeface="Atkinson Hyperlegible"/>
              <a:sym typeface="Atkinson Hyperlegible"/>
            </a:endParaRPr>
          </a:p>
        </p:txBody>
      </p:sp>
      <p:sp>
        <p:nvSpPr>
          <p:cNvPr id="220" name="Google Shape;220;p47"/>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Title">
  <p:cSld name="AUTOLAYOUT">
    <p:bg>
      <p:bgPr>
        <a:solidFill>
          <a:srgbClr val="FFFFFF"/>
        </a:solidFill>
        <a:effectLst/>
      </p:bgPr>
    </p:bg>
    <p:spTree>
      <p:nvGrpSpPr>
        <p:cNvPr id="1" name="Shape 221"/>
        <p:cNvGrpSpPr/>
        <p:nvPr/>
      </p:nvGrpSpPr>
      <p:grpSpPr>
        <a:xfrm>
          <a:off x="0" y="0"/>
          <a:ext cx="0" cy="0"/>
          <a:chOff x="0" y="0"/>
          <a:chExt cx="0" cy="0"/>
        </a:xfrm>
      </p:grpSpPr>
      <p:sp>
        <p:nvSpPr>
          <p:cNvPr id="222" name="Google Shape;222;p4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 name="Google Shape;223;p48"/>
          <p:cNvCxnSpPr/>
          <p:nvPr/>
        </p:nvCxnSpPr>
        <p:spPr>
          <a:xfrm>
            <a:off x="1206950" y="412050"/>
            <a:ext cx="0" cy="4319400"/>
          </a:xfrm>
          <a:prstGeom prst="straightConnector1">
            <a:avLst/>
          </a:prstGeom>
          <a:noFill/>
          <a:ln w="9525" cap="flat" cmpd="sng">
            <a:solidFill>
              <a:schemeClr val="dk1"/>
            </a:solidFill>
            <a:prstDash val="solid"/>
            <a:round/>
            <a:headEnd type="none" w="sm" len="sm"/>
            <a:tailEnd type="none" w="sm" len="sm"/>
          </a:ln>
        </p:spPr>
      </p:cxnSp>
      <p:sp>
        <p:nvSpPr>
          <p:cNvPr id="224" name="Google Shape;224;p48"/>
          <p:cNvSpPr txBox="1">
            <a:spLocks noGrp="1"/>
          </p:cNvSpPr>
          <p:nvPr>
            <p:ph type="ctrTitle"/>
          </p:nvPr>
        </p:nvSpPr>
        <p:spPr>
          <a:xfrm>
            <a:off x="1381000" y="188725"/>
            <a:ext cx="4819500" cy="34956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chemeClr val="dk1"/>
              </a:buClr>
              <a:buSzPts val="4800"/>
              <a:buNone/>
              <a:defRPr sz="4800" b="1">
                <a:solidFill>
                  <a:schemeClr val="dk1"/>
                </a:solidFill>
              </a:defRPr>
            </a:lvl1pPr>
            <a:lvl2pPr lvl="1" algn="l">
              <a:lnSpc>
                <a:spcPct val="100000"/>
              </a:lnSpc>
              <a:spcBef>
                <a:spcPts val="0"/>
              </a:spcBef>
              <a:spcAft>
                <a:spcPts val="0"/>
              </a:spcAft>
              <a:buClr>
                <a:schemeClr val="dk1"/>
              </a:buClr>
              <a:buSzPts val="4800"/>
              <a:buNone/>
              <a:defRPr sz="4800" b="1">
                <a:solidFill>
                  <a:schemeClr val="dk1"/>
                </a:solidFill>
              </a:defRPr>
            </a:lvl2pPr>
            <a:lvl3pPr lvl="2" algn="l">
              <a:lnSpc>
                <a:spcPct val="100000"/>
              </a:lnSpc>
              <a:spcBef>
                <a:spcPts val="0"/>
              </a:spcBef>
              <a:spcAft>
                <a:spcPts val="0"/>
              </a:spcAft>
              <a:buClr>
                <a:schemeClr val="dk1"/>
              </a:buClr>
              <a:buSzPts val="4800"/>
              <a:buNone/>
              <a:defRPr sz="4800" b="1">
                <a:solidFill>
                  <a:schemeClr val="dk1"/>
                </a:solidFill>
              </a:defRPr>
            </a:lvl3pPr>
            <a:lvl4pPr lvl="3" algn="l">
              <a:lnSpc>
                <a:spcPct val="100000"/>
              </a:lnSpc>
              <a:spcBef>
                <a:spcPts val="0"/>
              </a:spcBef>
              <a:spcAft>
                <a:spcPts val="0"/>
              </a:spcAft>
              <a:buClr>
                <a:schemeClr val="dk1"/>
              </a:buClr>
              <a:buSzPts val="4800"/>
              <a:buNone/>
              <a:defRPr sz="4800" b="1">
                <a:solidFill>
                  <a:schemeClr val="dk1"/>
                </a:solidFill>
              </a:defRPr>
            </a:lvl4pPr>
            <a:lvl5pPr lvl="4" algn="l">
              <a:lnSpc>
                <a:spcPct val="100000"/>
              </a:lnSpc>
              <a:spcBef>
                <a:spcPts val="0"/>
              </a:spcBef>
              <a:spcAft>
                <a:spcPts val="0"/>
              </a:spcAft>
              <a:buClr>
                <a:schemeClr val="dk1"/>
              </a:buClr>
              <a:buSzPts val="4800"/>
              <a:buNone/>
              <a:defRPr sz="4800" b="1">
                <a:solidFill>
                  <a:schemeClr val="dk1"/>
                </a:solidFill>
              </a:defRPr>
            </a:lvl5pPr>
            <a:lvl6pPr lvl="5" algn="l">
              <a:lnSpc>
                <a:spcPct val="100000"/>
              </a:lnSpc>
              <a:spcBef>
                <a:spcPts val="0"/>
              </a:spcBef>
              <a:spcAft>
                <a:spcPts val="0"/>
              </a:spcAft>
              <a:buClr>
                <a:schemeClr val="dk1"/>
              </a:buClr>
              <a:buSzPts val="4800"/>
              <a:buNone/>
              <a:defRPr sz="4800" b="1">
                <a:solidFill>
                  <a:schemeClr val="dk1"/>
                </a:solidFill>
              </a:defRPr>
            </a:lvl6pPr>
            <a:lvl7pPr lvl="6" algn="l">
              <a:lnSpc>
                <a:spcPct val="100000"/>
              </a:lnSpc>
              <a:spcBef>
                <a:spcPts val="0"/>
              </a:spcBef>
              <a:spcAft>
                <a:spcPts val="0"/>
              </a:spcAft>
              <a:buClr>
                <a:schemeClr val="dk1"/>
              </a:buClr>
              <a:buSzPts val="4800"/>
              <a:buNone/>
              <a:defRPr sz="4800" b="1">
                <a:solidFill>
                  <a:schemeClr val="dk1"/>
                </a:solidFill>
              </a:defRPr>
            </a:lvl7pPr>
            <a:lvl8pPr lvl="7" algn="l">
              <a:lnSpc>
                <a:spcPct val="100000"/>
              </a:lnSpc>
              <a:spcBef>
                <a:spcPts val="0"/>
              </a:spcBef>
              <a:spcAft>
                <a:spcPts val="0"/>
              </a:spcAft>
              <a:buClr>
                <a:schemeClr val="dk1"/>
              </a:buClr>
              <a:buSzPts val="4800"/>
              <a:buNone/>
              <a:defRPr sz="4800" b="1">
                <a:solidFill>
                  <a:schemeClr val="dk1"/>
                </a:solidFill>
              </a:defRPr>
            </a:lvl8pPr>
            <a:lvl9pPr lvl="8" algn="l">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225" name="Google Shape;225;p48"/>
          <p:cNvSpPr txBox="1">
            <a:spLocks noGrp="1"/>
          </p:cNvSpPr>
          <p:nvPr>
            <p:ph type="subTitle" idx="1"/>
          </p:nvPr>
        </p:nvSpPr>
        <p:spPr>
          <a:xfrm rot="5400000">
            <a:off x="-1510550" y="2390700"/>
            <a:ext cx="4417800" cy="362100"/>
          </a:xfrm>
          <a:prstGeom prst="rect">
            <a:avLst/>
          </a:prstGeom>
          <a:noFill/>
        </p:spPr>
        <p:txBody>
          <a:bodyPr spcFirstLastPara="1" wrap="square" lIns="91425" tIns="91425" rIns="91425" bIns="91425" anchor="ctr" anchorCtr="0">
            <a:normAutofit/>
          </a:bodyPr>
          <a:lstStyle>
            <a:lvl1pPr lvl="0" algn="ctr">
              <a:lnSpc>
                <a:spcPct val="100000"/>
              </a:lnSpc>
              <a:spcBef>
                <a:spcPts val="1000"/>
              </a:spcBef>
              <a:spcAft>
                <a:spcPts val="0"/>
              </a:spcAft>
              <a:buClr>
                <a:schemeClr val="dk1"/>
              </a:buClr>
              <a:buSzPts val="2400"/>
              <a:buNone/>
              <a:defRPr>
                <a:solidFill>
                  <a:schemeClr val="dk1"/>
                </a:solidFill>
              </a:defRPr>
            </a:lvl1pPr>
            <a:lvl2pPr lvl="1" algn="ctr">
              <a:lnSpc>
                <a:spcPct val="100000"/>
              </a:lnSpc>
              <a:spcBef>
                <a:spcPts val="1000"/>
              </a:spcBef>
              <a:spcAft>
                <a:spcPts val="0"/>
              </a:spcAft>
              <a:buClr>
                <a:schemeClr val="dk1"/>
              </a:buClr>
              <a:buSzPts val="3600"/>
              <a:buNone/>
              <a:defRPr sz="3600">
                <a:solidFill>
                  <a:schemeClr val="dk1"/>
                </a:solidFill>
              </a:defRPr>
            </a:lvl2pPr>
            <a:lvl3pPr lvl="2" algn="ctr">
              <a:lnSpc>
                <a:spcPct val="100000"/>
              </a:lnSpc>
              <a:spcBef>
                <a:spcPts val="1000"/>
              </a:spcBef>
              <a:spcAft>
                <a:spcPts val="0"/>
              </a:spcAft>
              <a:buClr>
                <a:schemeClr val="dk1"/>
              </a:buClr>
              <a:buSzPts val="3600"/>
              <a:buNone/>
              <a:defRPr sz="3600">
                <a:solidFill>
                  <a:schemeClr val="dk1"/>
                </a:solidFill>
              </a:defRPr>
            </a:lvl3pPr>
            <a:lvl4pPr lvl="3" algn="ctr">
              <a:lnSpc>
                <a:spcPct val="100000"/>
              </a:lnSpc>
              <a:spcBef>
                <a:spcPts val="1000"/>
              </a:spcBef>
              <a:spcAft>
                <a:spcPts val="0"/>
              </a:spcAft>
              <a:buClr>
                <a:schemeClr val="dk1"/>
              </a:buClr>
              <a:buSzPts val="3600"/>
              <a:buNone/>
              <a:defRPr sz="3600">
                <a:solidFill>
                  <a:schemeClr val="dk1"/>
                </a:solidFill>
              </a:defRPr>
            </a:lvl4pPr>
            <a:lvl5pPr lvl="4" algn="ctr">
              <a:lnSpc>
                <a:spcPct val="100000"/>
              </a:lnSpc>
              <a:spcBef>
                <a:spcPts val="1000"/>
              </a:spcBef>
              <a:spcAft>
                <a:spcPts val="0"/>
              </a:spcAft>
              <a:buClr>
                <a:schemeClr val="dk1"/>
              </a:buClr>
              <a:buSzPts val="3600"/>
              <a:buNone/>
              <a:defRPr sz="3600">
                <a:solidFill>
                  <a:schemeClr val="dk1"/>
                </a:solidFill>
              </a:defRPr>
            </a:lvl5pPr>
            <a:lvl6pPr lvl="5" algn="ctr">
              <a:lnSpc>
                <a:spcPct val="100000"/>
              </a:lnSpc>
              <a:spcBef>
                <a:spcPts val="1000"/>
              </a:spcBef>
              <a:spcAft>
                <a:spcPts val="0"/>
              </a:spcAft>
              <a:buClr>
                <a:schemeClr val="dk1"/>
              </a:buClr>
              <a:buSzPts val="3600"/>
              <a:buNone/>
              <a:defRPr sz="3600">
                <a:solidFill>
                  <a:schemeClr val="dk1"/>
                </a:solidFill>
              </a:defRPr>
            </a:lvl6pPr>
            <a:lvl7pPr lvl="6" algn="ctr">
              <a:lnSpc>
                <a:spcPct val="100000"/>
              </a:lnSpc>
              <a:spcBef>
                <a:spcPts val="1000"/>
              </a:spcBef>
              <a:spcAft>
                <a:spcPts val="0"/>
              </a:spcAft>
              <a:buClr>
                <a:schemeClr val="dk1"/>
              </a:buClr>
              <a:buSzPts val="3600"/>
              <a:buNone/>
              <a:defRPr sz="3600">
                <a:solidFill>
                  <a:schemeClr val="dk1"/>
                </a:solidFill>
              </a:defRPr>
            </a:lvl7pPr>
            <a:lvl8pPr lvl="7" algn="ctr">
              <a:lnSpc>
                <a:spcPct val="100000"/>
              </a:lnSpc>
              <a:spcBef>
                <a:spcPts val="1000"/>
              </a:spcBef>
              <a:spcAft>
                <a:spcPts val="0"/>
              </a:spcAft>
              <a:buClr>
                <a:schemeClr val="dk1"/>
              </a:buClr>
              <a:buSzPts val="3600"/>
              <a:buNone/>
              <a:defRPr sz="3600">
                <a:solidFill>
                  <a:schemeClr val="dk1"/>
                </a:solidFill>
              </a:defRPr>
            </a:lvl8pPr>
            <a:lvl9pPr lvl="8" algn="ctr">
              <a:lnSpc>
                <a:spcPct val="100000"/>
              </a:lnSpc>
              <a:spcBef>
                <a:spcPts val="1000"/>
              </a:spcBef>
              <a:spcAft>
                <a:spcPts val="0"/>
              </a:spcAft>
              <a:buClr>
                <a:schemeClr val="dk1"/>
              </a:buClr>
              <a:buSzPts val="3600"/>
              <a:buNone/>
              <a:defRPr sz="3600">
                <a:solidFill>
                  <a:schemeClr val="dk1"/>
                </a:solidFill>
              </a:defRPr>
            </a:lvl9pPr>
          </a:lstStyle>
          <a:p>
            <a:endParaRPr/>
          </a:p>
        </p:txBody>
      </p:sp>
      <p:sp>
        <p:nvSpPr>
          <p:cNvPr id="226" name="Google Shape;226;p4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a:latin typeface="Atkinson Hyperlegible"/>
                <a:ea typeface="Atkinson Hyperlegible"/>
                <a:cs typeface="Atkinson Hyperlegible"/>
                <a:sym typeface="Atkinson Hyperlegible"/>
              </a:defRPr>
            </a:lvl1pPr>
            <a:lvl2pPr lvl="1" algn="r">
              <a:lnSpc>
                <a:spcPct val="100000"/>
              </a:lnSpc>
              <a:spcAft>
                <a:spcPts val="0"/>
              </a:spcAft>
              <a:buNone/>
              <a:defRPr>
                <a:latin typeface="Atkinson Hyperlegible"/>
                <a:ea typeface="Atkinson Hyperlegible"/>
                <a:cs typeface="Atkinson Hyperlegible"/>
                <a:sym typeface="Atkinson Hyperlegible"/>
              </a:defRPr>
            </a:lvl2pPr>
            <a:lvl3pPr lvl="2" algn="r">
              <a:lnSpc>
                <a:spcPct val="100000"/>
              </a:lnSpc>
              <a:spcAft>
                <a:spcPts val="0"/>
              </a:spcAft>
              <a:buNone/>
              <a:defRPr>
                <a:latin typeface="Atkinson Hyperlegible"/>
                <a:ea typeface="Atkinson Hyperlegible"/>
                <a:cs typeface="Atkinson Hyperlegible"/>
                <a:sym typeface="Atkinson Hyperlegible"/>
              </a:defRPr>
            </a:lvl3pPr>
            <a:lvl4pPr lvl="3" algn="r">
              <a:lnSpc>
                <a:spcPct val="100000"/>
              </a:lnSpc>
              <a:spcAft>
                <a:spcPts val="0"/>
              </a:spcAft>
              <a:buNone/>
              <a:defRPr>
                <a:latin typeface="Atkinson Hyperlegible"/>
                <a:ea typeface="Atkinson Hyperlegible"/>
                <a:cs typeface="Atkinson Hyperlegible"/>
                <a:sym typeface="Atkinson Hyperlegible"/>
              </a:defRPr>
            </a:lvl4pPr>
            <a:lvl5pPr lvl="4" algn="r">
              <a:lnSpc>
                <a:spcPct val="100000"/>
              </a:lnSpc>
              <a:spcAft>
                <a:spcPts val="0"/>
              </a:spcAft>
              <a:buNone/>
              <a:defRPr>
                <a:latin typeface="Atkinson Hyperlegible"/>
                <a:ea typeface="Atkinson Hyperlegible"/>
                <a:cs typeface="Atkinson Hyperlegible"/>
                <a:sym typeface="Atkinson Hyperlegible"/>
              </a:defRPr>
            </a:lvl5pPr>
            <a:lvl6pPr lvl="5" algn="r">
              <a:lnSpc>
                <a:spcPct val="100000"/>
              </a:lnSpc>
              <a:spcAft>
                <a:spcPts val="0"/>
              </a:spcAft>
              <a:buNone/>
              <a:defRPr>
                <a:latin typeface="Atkinson Hyperlegible"/>
                <a:ea typeface="Atkinson Hyperlegible"/>
                <a:cs typeface="Atkinson Hyperlegible"/>
                <a:sym typeface="Atkinson Hyperlegible"/>
              </a:defRPr>
            </a:lvl6pPr>
            <a:lvl7pPr lvl="6" algn="r">
              <a:lnSpc>
                <a:spcPct val="100000"/>
              </a:lnSpc>
              <a:spcAft>
                <a:spcPts val="0"/>
              </a:spcAft>
              <a:buNone/>
              <a:defRPr>
                <a:latin typeface="Atkinson Hyperlegible"/>
                <a:ea typeface="Atkinson Hyperlegible"/>
                <a:cs typeface="Atkinson Hyperlegible"/>
                <a:sym typeface="Atkinson Hyperlegible"/>
              </a:defRPr>
            </a:lvl7pPr>
            <a:lvl8pPr lvl="7" algn="r">
              <a:lnSpc>
                <a:spcPct val="100000"/>
              </a:lnSpc>
              <a:spcAft>
                <a:spcPts val="0"/>
              </a:spcAft>
              <a:buNone/>
              <a:defRPr>
                <a:latin typeface="Atkinson Hyperlegible"/>
                <a:ea typeface="Atkinson Hyperlegible"/>
                <a:cs typeface="Atkinson Hyperlegible"/>
                <a:sym typeface="Atkinson Hyperlegible"/>
              </a:defRPr>
            </a:lvl8pPr>
            <a:lvl9pPr lvl="8" algn="r">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mage + Column">
  <p:cSld name="Two Columns with Subtitles">
    <p:spTree>
      <p:nvGrpSpPr>
        <p:cNvPr id="1" name="Shape 227"/>
        <p:cNvGrpSpPr/>
        <p:nvPr/>
      </p:nvGrpSpPr>
      <p:grpSpPr>
        <a:xfrm>
          <a:off x="0" y="0"/>
          <a:ext cx="0" cy="0"/>
          <a:chOff x="0" y="0"/>
          <a:chExt cx="0" cy="0"/>
        </a:xfrm>
      </p:grpSpPr>
      <p:sp>
        <p:nvSpPr>
          <p:cNvPr id="228" name="Google Shape;228;p49"/>
          <p:cNvSpPr txBox="1">
            <a:spLocks noGrp="1"/>
          </p:cNvSpPr>
          <p:nvPr>
            <p:ph type="body" idx="1"/>
          </p:nvPr>
        </p:nvSpPr>
        <p:spPr>
          <a:xfrm>
            <a:off x="4145749" y="1046400"/>
            <a:ext cx="4640400" cy="20742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SzPts val="2400"/>
              <a:buNone/>
              <a:defRPr i="0" u="none" strike="noStrike" cap="none"/>
            </a:lvl1pPr>
            <a:lvl2pPr marL="914400" marR="0" lvl="1" indent="-381000" algn="l" rtl="0">
              <a:lnSpc>
                <a:spcPct val="90000"/>
              </a:lnSpc>
              <a:spcBef>
                <a:spcPts val="1000"/>
              </a:spcBef>
              <a:spcAft>
                <a:spcPts val="0"/>
              </a:spcAft>
              <a:buSzPts val="2400"/>
              <a:buChar char="•"/>
              <a:defRPr i="0" u="none" strike="noStrike" cap="none"/>
            </a:lvl2pPr>
            <a:lvl3pPr marL="1371600" marR="0" lvl="2" indent="-381000" algn="l" rtl="0">
              <a:lnSpc>
                <a:spcPct val="90000"/>
              </a:lnSpc>
              <a:spcBef>
                <a:spcPts val="1000"/>
              </a:spcBef>
              <a:spcAft>
                <a:spcPts val="0"/>
              </a:spcAft>
              <a:buSzPts val="2400"/>
              <a:buChar char="•"/>
              <a:defRPr i="0" u="none" strike="noStrike" cap="none"/>
            </a:lvl3pPr>
            <a:lvl4pPr marL="1828800" marR="0" lvl="3" indent="-381000" algn="l" rtl="0">
              <a:lnSpc>
                <a:spcPct val="90000"/>
              </a:lnSpc>
              <a:spcBef>
                <a:spcPts val="1000"/>
              </a:spcBef>
              <a:spcAft>
                <a:spcPts val="0"/>
              </a:spcAft>
              <a:buSzPts val="2400"/>
              <a:buChar char="•"/>
              <a:defRPr i="0" u="none" strike="noStrike" cap="none"/>
            </a:lvl4pPr>
            <a:lvl5pPr marL="2286000" marR="0" lvl="4" indent="-381000" algn="l" rtl="0">
              <a:lnSpc>
                <a:spcPct val="90000"/>
              </a:lnSpc>
              <a:spcBef>
                <a:spcPts val="1000"/>
              </a:spcBef>
              <a:spcAft>
                <a:spcPts val="0"/>
              </a:spcAft>
              <a:buSzPts val="2400"/>
              <a:buChar char="•"/>
              <a:defRPr i="0" u="none" strike="noStrike" cap="none"/>
            </a:lvl5pPr>
            <a:lvl6pPr marL="2743200" marR="0" lvl="5" indent="-381000" algn="l" rtl="0">
              <a:lnSpc>
                <a:spcPct val="90000"/>
              </a:lnSpc>
              <a:spcBef>
                <a:spcPts val="1000"/>
              </a:spcBef>
              <a:spcAft>
                <a:spcPts val="0"/>
              </a:spcAft>
              <a:buSzPts val="2400"/>
              <a:buChar char="•"/>
              <a:defRPr i="0" u="none" strike="noStrike" cap="none"/>
            </a:lvl6pPr>
            <a:lvl7pPr marL="3200400" marR="0" lvl="6" indent="-381000" algn="l" rtl="0">
              <a:lnSpc>
                <a:spcPct val="90000"/>
              </a:lnSpc>
              <a:spcBef>
                <a:spcPts val="1000"/>
              </a:spcBef>
              <a:spcAft>
                <a:spcPts val="0"/>
              </a:spcAft>
              <a:buSzPts val="2400"/>
              <a:buChar char="•"/>
              <a:defRPr i="0" u="none" strike="noStrike" cap="none"/>
            </a:lvl7pPr>
            <a:lvl8pPr marL="3657600" marR="0" lvl="7" indent="-381000" algn="l" rtl="0">
              <a:lnSpc>
                <a:spcPct val="90000"/>
              </a:lnSpc>
              <a:spcBef>
                <a:spcPts val="1000"/>
              </a:spcBef>
              <a:spcAft>
                <a:spcPts val="0"/>
              </a:spcAft>
              <a:buSzPts val="2400"/>
              <a:buChar char="•"/>
              <a:defRPr i="0" u="none" strike="noStrike" cap="none"/>
            </a:lvl8pPr>
            <a:lvl9pPr marL="4114800" marR="0" lvl="8" indent="-381000" algn="l" rtl="0">
              <a:lnSpc>
                <a:spcPct val="90000"/>
              </a:lnSpc>
              <a:spcBef>
                <a:spcPts val="1000"/>
              </a:spcBef>
              <a:spcAft>
                <a:spcPts val="1000"/>
              </a:spcAft>
              <a:buSzPts val="2400"/>
              <a:buChar char="•"/>
              <a:defRPr i="0" u="none" strike="noStrike" cap="none"/>
            </a:lvl9pPr>
          </a:lstStyle>
          <a:p>
            <a:endParaRPr/>
          </a:p>
        </p:txBody>
      </p:sp>
      <p:sp>
        <p:nvSpPr>
          <p:cNvPr id="229" name="Google Shape;229;p49"/>
          <p:cNvSpPr txBox="1">
            <a:spLocks noGrp="1"/>
          </p:cNvSpPr>
          <p:nvPr>
            <p:ph type="title"/>
          </p:nvPr>
        </p:nvSpPr>
        <p:spPr>
          <a:xfrm>
            <a:off x="40675" y="105775"/>
            <a:ext cx="9144000" cy="7314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SzPts val="4000"/>
              <a:buNone/>
              <a:defRPr b="1" i="0" u="none" strike="noStrike" cap="none"/>
            </a:lvl1pPr>
            <a:lvl2pPr lvl="1" rtl="0">
              <a:spcBef>
                <a:spcPts val="0"/>
              </a:spcBef>
              <a:spcAft>
                <a:spcPts val="0"/>
              </a:spcAft>
              <a:buSzPts val="4400"/>
              <a:buNone/>
              <a:defRPr sz="1400"/>
            </a:lvl2pPr>
            <a:lvl3pPr lvl="2" rtl="0">
              <a:spcBef>
                <a:spcPts val="0"/>
              </a:spcBef>
              <a:spcAft>
                <a:spcPts val="0"/>
              </a:spcAft>
              <a:buSzPts val="4400"/>
              <a:buNone/>
              <a:defRPr sz="1400"/>
            </a:lvl3pPr>
            <a:lvl4pPr lvl="3" rtl="0">
              <a:spcBef>
                <a:spcPts val="0"/>
              </a:spcBef>
              <a:spcAft>
                <a:spcPts val="0"/>
              </a:spcAft>
              <a:buSzPts val="4400"/>
              <a:buNone/>
              <a:defRPr sz="1400"/>
            </a:lvl4pPr>
            <a:lvl5pPr lvl="4" rtl="0">
              <a:spcBef>
                <a:spcPts val="0"/>
              </a:spcBef>
              <a:spcAft>
                <a:spcPts val="0"/>
              </a:spcAft>
              <a:buSzPts val="4400"/>
              <a:buNone/>
              <a:defRPr sz="1400"/>
            </a:lvl5pPr>
            <a:lvl6pPr lvl="5" rtl="0">
              <a:spcBef>
                <a:spcPts val="0"/>
              </a:spcBef>
              <a:spcAft>
                <a:spcPts val="0"/>
              </a:spcAft>
              <a:buSzPts val="4400"/>
              <a:buNone/>
              <a:defRPr sz="1400"/>
            </a:lvl6pPr>
            <a:lvl7pPr lvl="6" rtl="0">
              <a:spcBef>
                <a:spcPts val="0"/>
              </a:spcBef>
              <a:spcAft>
                <a:spcPts val="0"/>
              </a:spcAft>
              <a:buSzPts val="4400"/>
              <a:buNone/>
              <a:defRPr sz="1400"/>
            </a:lvl7pPr>
            <a:lvl8pPr lvl="7" rtl="0">
              <a:spcBef>
                <a:spcPts val="0"/>
              </a:spcBef>
              <a:spcAft>
                <a:spcPts val="0"/>
              </a:spcAft>
              <a:buSzPts val="4400"/>
              <a:buNone/>
              <a:defRPr sz="1400"/>
            </a:lvl8pPr>
            <a:lvl9pPr lvl="8" rtl="0">
              <a:spcBef>
                <a:spcPts val="0"/>
              </a:spcBef>
              <a:spcAft>
                <a:spcPts val="0"/>
              </a:spcAft>
              <a:buSzPts val="4400"/>
              <a:buNone/>
              <a:defRPr sz="1400"/>
            </a:lvl9pPr>
          </a:lstStyle>
          <a:p>
            <a:endParaRPr/>
          </a:p>
        </p:txBody>
      </p:sp>
      <p:sp>
        <p:nvSpPr>
          <p:cNvPr id="230" name="Google Shape;230;p49"/>
          <p:cNvSpPr>
            <a:spLocks noGrp="1"/>
          </p:cNvSpPr>
          <p:nvPr>
            <p:ph type="pic" idx="2"/>
          </p:nvPr>
        </p:nvSpPr>
        <p:spPr>
          <a:xfrm>
            <a:off x="236750" y="1046400"/>
            <a:ext cx="3909000" cy="3601500"/>
          </a:xfrm>
          <a:prstGeom prst="rect">
            <a:avLst/>
          </a:prstGeom>
          <a:noFill/>
          <a:ln>
            <a:noFill/>
          </a:ln>
        </p:spPr>
      </p:sp>
      <p:sp>
        <p:nvSpPr>
          <p:cNvPr id="231" name="Google Shape;231;p49"/>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3600">
                <a:latin typeface="Atkinson Hyperlegible"/>
                <a:ea typeface="Atkinson Hyperlegible"/>
                <a:cs typeface="Atkinson Hyperlegible"/>
                <a:sym typeface="Atkinson Hyperlegible"/>
              </a:defRPr>
            </a:lvl1pPr>
            <a:lvl2pPr lvl="1" algn="r" rtl="0">
              <a:lnSpc>
                <a:spcPct val="100000"/>
              </a:lnSpc>
              <a:spcAft>
                <a:spcPts val="0"/>
              </a:spcAft>
              <a:buNone/>
              <a:defRPr sz="3600">
                <a:latin typeface="Atkinson Hyperlegible"/>
                <a:ea typeface="Atkinson Hyperlegible"/>
                <a:cs typeface="Atkinson Hyperlegible"/>
                <a:sym typeface="Atkinson Hyperlegible"/>
              </a:defRPr>
            </a:lvl2pPr>
            <a:lvl3pPr lvl="2" algn="r" rtl="0">
              <a:lnSpc>
                <a:spcPct val="100000"/>
              </a:lnSpc>
              <a:spcAft>
                <a:spcPts val="0"/>
              </a:spcAft>
              <a:buNone/>
              <a:defRPr sz="3600">
                <a:latin typeface="Atkinson Hyperlegible"/>
                <a:ea typeface="Atkinson Hyperlegible"/>
                <a:cs typeface="Atkinson Hyperlegible"/>
                <a:sym typeface="Atkinson Hyperlegible"/>
              </a:defRPr>
            </a:lvl3pPr>
            <a:lvl4pPr lvl="3" algn="r" rtl="0">
              <a:lnSpc>
                <a:spcPct val="100000"/>
              </a:lnSpc>
              <a:spcAft>
                <a:spcPts val="0"/>
              </a:spcAft>
              <a:buNone/>
              <a:defRPr sz="3600">
                <a:latin typeface="Atkinson Hyperlegible"/>
                <a:ea typeface="Atkinson Hyperlegible"/>
                <a:cs typeface="Atkinson Hyperlegible"/>
                <a:sym typeface="Atkinson Hyperlegible"/>
              </a:defRPr>
            </a:lvl4pPr>
            <a:lvl5pPr lvl="4" algn="r" rtl="0">
              <a:lnSpc>
                <a:spcPct val="100000"/>
              </a:lnSpc>
              <a:spcAft>
                <a:spcPts val="0"/>
              </a:spcAft>
              <a:buNone/>
              <a:defRPr sz="3600">
                <a:latin typeface="Atkinson Hyperlegible"/>
                <a:ea typeface="Atkinson Hyperlegible"/>
                <a:cs typeface="Atkinson Hyperlegible"/>
                <a:sym typeface="Atkinson Hyperlegible"/>
              </a:defRPr>
            </a:lvl5pPr>
            <a:lvl6pPr lvl="5" algn="r" rtl="0">
              <a:lnSpc>
                <a:spcPct val="100000"/>
              </a:lnSpc>
              <a:spcAft>
                <a:spcPts val="0"/>
              </a:spcAft>
              <a:buNone/>
              <a:defRPr sz="3600">
                <a:latin typeface="Atkinson Hyperlegible"/>
                <a:ea typeface="Atkinson Hyperlegible"/>
                <a:cs typeface="Atkinson Hyperlegible"/>
                <a:sym typeface="Atkinson Hyperlegible"/>
              </a:defRPr>
            </a:lvl6pPr>
            <a:lvl7pPr lvl="6" algn="r" rtl="0">
              <a:lnSpc>
                <a:spcPct val="100000"/>
              </a:lnSpc>
              <a:spcAft>
                <a:spcPts val="0"/>
              </a:spcAft>
              <a:buNone/>
              <a:defRPr sz="3600">
                <a:latin typeface="Atkinson Hyperlegible"/>
                <a:ea typeface="Atkinson Hyperlegible"/>
                <a:cs typeface="Atkinson Hyperlegible"/>
                <a:sym typeface="Atkinson Hyperlegible"/>
              </a:defRPr>
            </a:lvl7pPr>
            <a:lvl8pPr lvl="7" algn="r" rtl="0">
              <a:lnSpc>
                <a:spcPct val="100000"/>
              </a:lnSpc>
              <a:spcAft>
                <a:spcPts val="0"/>
              </a:spcAft>
              <a:buNone/>
              <a:defRPr sz="3600">
                <a:latin typeface="Atkinson Hyperlegible"/>
                <a:ea typeface="Atkinson Hyperlegible"/>
                <a:cs typeface="Atkinson Hyperlegible"/>
                <a:sym typeface="Atkinson Hyperlegible"/>
              </a:defRPr>
            </a:lvl8pPr>
            <a:lvl9pPr lvl="8" algn="r" rtl="0">
              <a:lnSpc>
                <a:spcPct val="100000"/>
              </a:lnSpc>
              <a:spcAft>
                <a:spcPts val="0"/>
              </a:spcAft>
              <a:buNone/>
              <a:defRPr sz="3600">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lumn + Image">
  <p:cSld name="Two Columns with Subtitles_1">
    <p:spTree>
      <p:nvGrpSpPr>
        <p:cNvPr id="1" name="Shape 232"/>
        <p:cNvGrpSpPr/>
        <p:nvPr/>
      </p:nvGrpSpPr>
      <p:grpSpPr>
        <a:xfrm>
          <a:off x="0" y="0"/>
          <a:ext cx="0" cy="0"/>
          <a:chOff x="0" y="0"/>
          <a:chExt cx="0" cy="0"/>
        </a:xfrm>
      </p:grpSpPr>
      <p:sp>
        <p:nvSpPr>
          <p:cNvPr id="233" name="Google Shape;233;p50"/>
          <p:cNvSpPr txBox="1">
            <a:spLocks noGrp="1"/>
          </p:cNvSpPr>
          <p:nvPr>
            <p:ph type="body" idx="1"/>
          </p:nvPr>
        </p:nvSpPr>
        <p:spPr>
          <a:xfrm>
            <a:off x="124324" y="1046400"/>
            <a:ext cx="4640400" cy="20742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SzPts val="2400"/>
              <a:buNone/>
              <a:defRPr i="0" u="none" strike="noStrike" cap="none"/>
            </a:lvl1pPr>
            <a:lvl2pPr marL="914400" marR="0" lvl="1" indent="-381000" algn="l" rtl="0">
              <a:lnSpc>
                <a:spcPct val="90000"/>
              </a:lnSpc>
              <a:spcBef>
                <a:spcPts val="1000"/>
              </a:spcBef>
              <a:spcAft>
                <a:spcPts val="0"/>
              </a:spcAft>
              <a:buSzPts val="2400"/>
              <a:buChar char="•"/>
              <a:defRPr i="0" u="none" strike="noStrike" cap="none"/>
            </a:lvl2pPr>
            <a:lvl3pPr marL="1371600" marR="0" lvl="2" indent="-381000" algn="l" rtl="0">
              <a:lnSpc>
                <a:spcPct val="90000"/>
              </a:lnSpc>
              <a:spcBef>
                <a:spcPts val="1000"/>
              </a:spcBef>
              <a:spcAft>
                <a:spcPts val="0"/>
              </a:spcAft>
              <a:buSzPts val="2400"/>
              <a:buChar char="•"/>
              <a:defRPr i="0" u="none" strike="noStrike" cap="none"/>
            </a:lvl3pPr>
            <a:lvl4pPr marL="1828800" marR="0" lvl="3" indent="-381000" algn="l" rtl="0">
              <a:lnSpc>
                <a:spcPct val="90000"/>
              </a:lnSpc>
              <a:spcBef>
                <a:spcPts val="1000"/>
              </a:spcBef>
              <a:spcAft>
                <a:spcPts val="0"/>
              </a:spcAft>
              <a:buSzPts val="2400"/>
              <a:buChar char="•"/>
              <a:defRPr i="0" u="none" strike="noStrike" cap="none"/>
            </a:lvl4pPr>
            <a:lvl5pPr marL="2286000" marR="0" lvl="4" indent="-381000" algn="l" rtl="0">
              <a:lnSpc>
                <a:spcPct val="90000"/>
              </a:lnSpc>
              <a:spcBef>
                <a:spcPts val="1000"/>
              </a:spcBef>
              <a:spcAft>
                <a:spcPts val="0"/>
              </a:spcAft>
              <a:buSzPts val="2400"/>
              <a:buChar char="•"/>
              <a:defRPr i="0" u="none" strike="noStrike" cap="none"/>
            </a:lvl5pPr>
            <a:lvl6pPr marL="2743200" marR="0" lvl="5" indent="-381000" algn="l" rtl="0">
              <a:lnSpc>
                <a:spcPct val="90000"/>
              </a:lnSpc>
              <a:spcBef>
                <a:spcPts val="1000"/>
              </a:spcBef>
              <a:spcAft>
                <a:spcPts val="0"/>
              </a:spcAft>
              <a:buSzPts val="2400"/>
              <a:buChar char="•"/>
              <a:defRPr i="0" u="none" strike="noStrike" cap="none"/>
            </a:lvl6pPr>
            <a:lvl7pPr marL="3200400" marR="0" lvl="6" indent="-381000" algn="l" rtl="0">
              <a:lnSpc>
                <a:spcPct val="90000"/>
              </a:lnSpc>
              <a:spcBef>
                <a:spcPts val="1000"/>
              </a:spcBef>
              <a:spcAft>
                <a:spcPts val="0"/>
              </a:spcAft>
              <a:buSzPts val="2400"/>
              <a:buChar char="•"/>
              <a:defRPr i="0" u="none" strike="noStrike" cap="none"/>
            </a:lvl7pPr>
            <a:lvl8pPr marL="3657600" marR="0" lvl="7" indent="-381000" algn="l" rtl="0">
              <a:lnSpc>
                <a:spcPct val="90000"/>
              </a:lnSpc>
              <a:spcBef>
                <a:spcPts val="1000"/>
              </a:spcBef>
              <a:spcAft>
                <a:spcPts val="0"/>
              </a:spcAft>
              <a:buSzPts val="2400"/>
              <a:buChar char="•"/>
              <a:defRPr i="0" u="none" strike="noStrike" cap="none"/>
            </a:lvl8pPr>
            <a:lvl9pPr marL="4114800" marR="0" lvl="8" indent="-381000" algn="l" rtl="0">
              <a:lnSpc>
                <a:spcPct val="90000"/>
              </a:lnSpc>
              <a:spcBef>
                <a:spcPts val="1000"/>
              </a:spcBef>
              <a:spcAft>
                <a:spcPts val="1000"/>
              </a:spcAft>
              <a:buSzPts val="2400"/>
              <a:buChar char="•"/>
              <a:defRPr i="0" u="none" strike="noStrike" cap="none"/>
            </a:lvl9pPr>
          </a:lstStyle>
          <a:p>
            <a:endParaRPr/>
          </a:p>
        </p:txBody>
      </p:sp>
      <p:sp>
        <p:nvSpPr>
          <p:cNvPr id="234" name="Google Shape;234;p50"/>
          <p:cNvSpPr txBox="1">
            <a:spLocks noGrp="1"/>
          </p:cNvSpPr>
          <p:nvPr>
            <p:ph type="title"/>
          </p:nvPr>
        </p:nvSpPr>
        <p:spPr>
          <a:xfrm>
            <a:off x="40675" y="105775"/>
            <a:ext cx="9144000" cy="7314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SzPts val="4000"/>
              <a:buNone/>
              <a:defRPr b="1" i="0" u="none" strike="noStrike" cap="none"/>
            </a:lvl1pPr>
            <a:lvl2pPr lvl="1" rtl="0">
              <a:spcBef>
                <a:spcPts val="0"/>
              </a:spcBef>
              <a:spcAft>
                <a:spcPts val="0"/>
              </a:spcAft>
              <a:buSzPts val="4400"/>
              <a:buNone/>
              <a:defRPr sz="1400"/>
            </a:lvl2pPr>
            <a:lvl3pPr lvl="2" rtl="0">
              <a:spcBef>
                <a:spcPts val="0"/>
              </a:spcBef>
              <a:spcAft>
                <a:spcPts val="0"/>
              </a:spcAft>
              <a:buSzPts val="4400"/>
              <a:buNone/>
              <a:defRPr sz="1400"/>
            </a:lvl3pPr>
            <a:lvl4pPr lvl="3" rtl="0">
              <a:spcBef>
                <a:spcPts val="0"/>
              </a:spcBef>
              <a:spcAft>
                <a:spcPts val="0"/>
              </a:spcAft>
              <a:buSzPts val="4400"/>
              <a:buNone/>
              <a:defRPr sz="1400"/>
            </a:lvl4pPr>
            <a:lvl5pPr lvl="4" rtl="0">
              <a:spcBef>
                <a:spcPts val="0"/>
              </a:spcBef>
              <a:spcAft>
                <a:spcPts val="0"/>
              </a:spcAft>
              <a:buSzPts val="4400"/>
              <a:buNone/>
              <a:defRPr sz="1400"/>
            </a:lvl5pPr>
            <a:lvl6pPr lvl="5" rtl="0">
              <a:spcBef>
                <a:spcPts val="0"/>
              </a:spcBef>
              <a:spcAft>
                <a:spcPts val="0"/>
              </a:spcAft>
              <a:buSzPts val="4400"/>
              <a:buNone/>
              <a:defRPr sz="1400"/>
            </a:lvl6pPr>
            <a:lvl7pPr lvl="6" rtl="0">
              <a:spcBef>
                <a:spcPts val="0"/>
              </a:spcBef>
              <a:spcAft>
                <a:spcPts val="0"/>
              </a:spcAft>
              <a:buSzPts val="4400"/>
              <a:buNone/>
              <a:defRPr sz="1400"/>
            </a:lvl7pPr>
            <a:lvl8pPr lvl="7" rtl="0">
              <a:spcBef>
                <a:spcPts val="0"/>
              </a:spcBef>
              <a:spcAft>
                <a:spcPts val="0"/>
              </a:spcAft>
              <a:buSzPts val="4400"/>
              <a:buNone/>
              <a:defRPr sz="1400"/>
            </a:lvl8pPr>
            <a:lvl9pPr lvl="8" rtl="0">
              <a:spcBef>
                <a:spcPts val="0"/>
              </a:spcBef>
              <a:spcAft>
                <a:spcPts val="0"/>
              </a:spcAft>
              <a:buSzPts val="4400"/>
              <a:buNone/>
              <a:defRPr sz="1400"/>
            </a:lvl9pPr>
          </a:lstStyle>
          <a:p>
            <a:endParaRPr/>
          </a:p>
        </p:txBody>
      </p:sp>
      <p:sp>
        <p:nvSpPr>
          <p:cNvPr id="235" name="Google Shape;235;p50"/>
          <p:cNvSpPr>
            <a:spLocks noGrp="1"/>
          </p:cNvSpPr>
          <p:nvPr>
            <p:ph type="pic" idx="2"/>
          </p:nvPr>
        </p:nvSpPr>
        <p:spPr>
          <a:xfrm>
            <a:off x="4764725" y="1046400"/>
            <a:ext cx="3909000" cy="3601500"/>
          </a:xfrm>
          <a:prstGeom prst="rect">
            <a:avLst/>
          </a:prstGeom>
          <a:noFill/>
          <a:ln>
            <a:noFill/>
          </a:ln>
        </p:spPr>
      </p:sp>
      <p:sp>
        <p:nvSpPr>
          <p:cNvPr id="236" name="Google Shape;236;p50"/>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3600">
                <a:latin typeface="Atkinson Hyperlegible"/>
                <a:ea typeface="Atkinson Hyperlegible"/>
                <a:cs typeface="Atkinson Hyperlegible"/>
                <a:sym typeface="Atkinson Hyperlegible"/>
              </a:defRPr>
            </a:lvl1pPr>
            <a:lvl2pPr lvl="1" algn="r" rtl="0">
              <a:lnSpc>
                <a:spcPct val="100000"/>
              </a:lnSpc>
              <a:spcAft>
                <a:spcPts val="0"/>
              </a:spcAft>
              <a:buNone/>
              <a:defRPr sz="3600">
                <a:latin typeface="Atkinson Hyperlegible"/>
                <a:ea typeface="Atkinson Hyperlegible"/>
                <a:cs typeface="Atkinson Hyperlegible"/>
                <a:sym typeface="Atkinson Hyperlegible"/>
              </a:defRPr>
            </a:lvl2pPr>
            <a:lvl3pPr lvl="2" algn="r" rtl="0">
              <a:lnSpc>
                <a:spcPct val="100000"/>
              </a:lnSpc>
              <a:spcAft>
                <a:spcPts val="0"/>
              </a:spcAft>
              <a:buNone/>
              <a:defRPr sz="3600">
                <a:latin typeface="Atkinson Hyperlegible"/>
                <a:ea typeface="Atkinson Hyperlegible"/>
                <a:cs typeface="Atkinson Hyperlegible"/>
                <a:sym typeface="Atkinson Hyperlegible"/>
              </a:defRPr>
            </a:lvl3pPr>
            <a:lvl4pPr lvl="3" algn="r" rtl="0">
              <a:lnSpc>
                <a:spcPct val="100000"/>
              </a:lnSpc>
              <a:spcAft>
                <a:spcPts val="0"/>
              </a:spcAft>
              <a:buNone/>
              <a:defRPr sz="3600">
                <a:latin typeface="Atkinson Hyperlegible"/>
                <a:ea typeface="Atkinson Hyperlegible"/>
                <a:cs typeface="Atkinson Hyperlegible"/>
                <a:sym typeface="Atkinson Hyperlegible"/>
              </a:defRPr>
            </a:lvl4pPr>
            <a:lvl5pPr lvl="4" algn="r" rtl="0">
              <a:lnSpc>
                <a:spcPct val="100000"/>
              </a:lnSpc>
              <a:spcAft>
                <a:spcPts val="0"/>
              </a:spcAft>
              <a:buNone/>
              <a:defRPr sz="3600">
                <a:latin typeface="Atkinson Hyperlegible"/>
                <a:ea typeface="Atkinson Hyperlegible"/>
                <a:cs typeface="Atkinson Hyperlegible"/>
                <a:sym typeface="Atkinson Hyperlegible"/>
              </a:defRPr>
            </a:lvl5pPr>
            <a:lvl6pPr lvl="5" algn="r" rtl="0">
              <a:lnSpc>
                <a:spcPct val="100000"/>
              </a:lnSpc>
              <a:spcAft>
                <a:spcPts val="0"/>
              </a:spcAft>
              <a:buNone/>
              <a:defRPr sz="3600">
                <a:latin typeface="Atkinson Hyperlegible"/>
                <a:ea typeface="Atkinson Hyperlegible"/>
                <a:cs typeface="Atkinson Hyperlegible"/>
                <a:sym typeface="Atkinson Hyperlegible"/>
              </a:defRPr>
            </a:lvl6pPr>
            <a:lvl7pPr lvl="6" algn="r" rtl="0">
              <a:lnSpc>
                <a:spcPct val="100000"/>
              </a:lnSpc>
              <a:spcAft>
                <a:spcPts val="0"/>
              </a:spcAft>
              <a:buNone/>
              <a:defRPr sz="3600">
                <a:latin typeface="Atkinson Hyperlegible"/>
                <a:ea typeface="Atkinson Hyperlegible"/>
                <a:cs typeface="Atkinson Hyperlegible"/>
                <a:sym typeface="Atkinson Hyperlegible"/>
              </a:defRPr>
            </a:lvl7pPr>
            <a:lvl8pPr lvl="7" algn="r" rtl="0">
              <a:lnSpc>
                <a:spcPct val="100000"/>
              </a:lnSpc>
              <a:spcAft>
                <a:spcPts val="0"/>
              </a:spcAft>
              <a:buNone/>
              <a:defRPr sz="3600">
                <a:latin typeface="Atkinson Hyperlegible"/>
                <a:ea typeface="Atkinson Hyperlegible"/>
                <a:cs typeface="Atkinson Hyperlegible"/>
                <a:sym typeface="Atkinson Hyperlegible"/>
              </a:defRPr>
            </a:lvl8pPr>
            <a:lvl9pPr lvl="8" algn="r" rtl="0">
              <a:lnSpc>
                <a:spcPct val="100000"/>
              </a:lnSpc>
              <a:spcAft>
                <a:spcPts val="0"/>
              </a:spcAft>
              <a:buNone/>
              <a:defRPr sz="3600">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 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33" name="Google Shape;33;p6"/>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lvl1pPr marL="457200" lvl="0" indent="-381000">
              <a:spcBef>
                <a:spcPts val="1000"/>
              </a:spcBef>
              <a:spcAft>
                <a:spcPts val="0"/>
              </a:spcAft>
              <a:buClr>
                <a:schemeClr val="dk1"/>
              </a:buClr>
              <a:buSzPts val="2400"/>
              <a:buChar char="●"/>
              <a:defRPr>
                <a:solidFill>
                  <a:schemeClr val="dk1"/>
                </a:solidFill>
              </a:defRPr>
            </a:lvl1pPr>
            <a:lvl2pPr marL="914400" lvl="1" indent="-381000">
              <a:spcBef>
                <a:spcPts val="1000"/>
              </a:spcBef>
              <a:spcAft>
                <a:spcPts val="0"/>
              </a:spcAft>
              <a:buClr>
                <a:schemeClr val="dk1"/>
              </a:buClr>
              <a:buSzPts val="2400"/>
              <a:buChar char="○"/>
              <a:defRPr>
                <a:solidFill>
                  <a:schemeClr val="dk1"/>
                </a:solidFill>
              </a:defRPr>
            </a:lvl2pPr>
            <a:lvl3pPr marL="1371600" lvl="2" indent="-381000">
              <a:spcBef>
                <a:spcPts val="1000"/>
              </a:spcBef>
              <a:spcAft>
                <a:spcPts val="0"/>
              </a:spcAft>
              <a:buClr>
                <a:schemeClr val="dk1"/>
              </a:buClr>
              <a:buSzPts val="2400"/>
              <a:buChar char="■"/>
              <a:defRPr>
                <a:solidFill>
                  <a:schemeClr val="dk1"/>
                </a:solidFill>
              </a:defRPr>
            </a:lvl3pPr>
            <a:lvl4pPr marL="1828800" lvl="3" indent="-381000">
              <a:spcBef>
                <a:spcPts val="1000"/>
              </a:spcBef>
              <a:spcAft>
                <a:spcPts val="0"/>
              </a:spcAft>
              <a:buClr>
                <a:schemeClr val="dk1"/>
              </a:buClr>
              <a:buSzPts val="2400"/>
              <a:buChar char="●"/>
              <a:defRPr>
                <a:solidFill>
                  <a:schemeClr val="dk1"/>
                </a:solidFill>
              </a:defRPr>
            </a:lvl4pPr>
            <a:lvl5pPr marL="2286000" lvl="4" indent="-381000">
              <a:spcBef>
                <a:spcPts val="1000"/>
              </a:spcBef>
              <a:spcAft>
                <a:spcPts val="0"/>
              </a:spcAft>
              <a:buClr>
                <a:schemeClr val="dk1"/>
              </a:buClr>
              <a:buSzPts val="2400"/>
              <a:buChar char="○"/>
              <a:defRPr>
                <a:solidFill>
                  <a:schemeClr val="dk1"/>
                </a:solidFill>
              </a:defRPr>
            </a:lvl5pPr>
            <a:lvl6pPr marL="2743200" lvl="5" indent="-381000">
              <a:spcBef>
                <a:spcPts val="1000"/>
              </a:spcBef>
              <a:spcAft>
                <a:spcPts val="0"/>
              </a:spcAft>
              <a:buClr>
                <a:schemeClr val="dk1"/>
              </a:buClr>
              <a:buSzPts val="2400"/>
              <a:buChar char="■"/>
              <a:defRPr>
                <a:solidFill>
                  <a:schemeClr val="dk1"/>
                </a:solidFill>
              </a:defRPr>
            </a:lvl6pPr>
            <a:lvl7pPr marL="3200400" lvl="6" indent="-381000">
              <a:spcBef>
                <a:spcPts val="1000"/>
              </a:spcBef>
              <a:spcAft>
                <a:spcPts val="0"/>
              </a:spcAft>
              <a:buClr>
                <a:schemeClr val="dk1"/>
              </a:buClr>
              <a:buSzPts val="2400"/>
              <a:buChar char="●"/>
              <a:defRPr>
                <a:solidFill>
                  <a:schemeClr val="dk1"/>
                </a:solidFill>
              </a:defRPr>
            </a:lvl7pPr>
            <a:lvl8pPr marL="3657600" lvl="7" indent="-381000">
              <a:spcBef>
                <a:spcPts val="1000"/>
              </a:spcBef>
              <a:spcAft>
                <a:spcPts val="0"/>
              </a:spcAft>
              <a:buClr>
                <a:schemeClr val="dk1"/>
              </a:buClr>
              <a:buSzPts val="2400"/>
              <a:buChar char="○"/>
              <a:defRPr>
                <a:solidFill>
                  <a:schemeClr val="dk1"/>
                </a:solidFill>
              </a:defRPr>
            </a:lvl8pPr>
            <a:lvl9pPr marL="4114800" lvl="8" indent="-381000">
              <a:spcBef>
                <a:spcPts val="1000"/>
              </a:spcBef>
              <a:spcAft>
                <a:spcPts val="1000"/>
              </a:spcAft>
              <a:buClr>
                <a:schemeClr val="dk1"/>
              </a:buClr>
              <a:buSzPts val="2400"/>
              <a:buChar char="■"/>
              <a:defRPr>
                <a:solidFill>
                  <a:schemeClr val="dk1"/>
                </a:solidFill>
              </a:defRPr>
            </a:lvl9pPr>
          </a:lstStyle>
          <a:p>
            <a:endParaRPr/>
          </a:p>
        </p:txBody>
      </p:sp>
      <p:sp>
        <p:nvSpPr>
          <p:cNvPr id="34" name="Google Shape;34;p6"/>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7"/>
        <p:cNvGrpSpPr/>
        <p:nvPr/>
      </p:nvGrpSpPr>
      <p:grpSpPr>
        <a:xfrm>
          <a:off x="0" y="0"/>
          <a:ext cx="0" cy="0"/>
          <a:chOff x="0" y="0"/>
          <a:chExt cx="0" cy="0"/>
        </a:xfrm>
      </p:grpSpPr>
      <p:sp>
        <p:nvSpPr>
          <p:cNvPr id="238" name="Google Shape;238;p5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9" name="Google Shape;239;p5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81000" algn="ctr" rtl="0">
              <a:spcBef>
                <a:spcPts val="1000"/>
              </a:spcBef>
              <a:spcAft>
                <a:spcPts val="0"/>
              </a:spcAft>
              <a:buSzPts val="2400"/>
              <a:buChar char="●"/>
              <a:defRPr/>
            </a:lvl1pPr>
            <a:lvl2pPr marL="914400" lvl="1" indent="-381000" algn="ctr" rtl="0">
              <a:spcBef>
                <a:spcPts val="1000"/>
              </a:spcBef>
              <a:spcAft>
                <a:spcPts val="0"/>
              </a:spcAft>
              <a:buSzPts val="2400"/>
              <a:buChar char="○"/>
              <a:defRPr/>
            </a:lvl2pPr>
            <a:lvl3pPr marL="1371600" lvl="2" indent="-381000" algn="ctr" rtl="0">
              <a:spcBef>
                <a:spcPts val="1000"/>
              </a:spcBef>
              <a:spcAft>
                <a:spcPts val="0"/>
              </a:spcAft>
              <a:buSzPts val="2400"/>
              <a:buChar char="■"/>
              <a:defRPr/>
            </a:lvl3pPr>
            <a:lvl4pPr marL="1828800" lvl="3" indent="-381000" algn="ctr" rtl="0">
              <a:spcBef>
                <a:spcPts val="1000"/>
              </a:spcBef>
              <a:spcAft>
                <a:spcPts val="0"/>
              </a:spcAft>
              <a:buSzPts val="2400"/>
              <a:buChar char="●"/>
              <a:defRPr/>
            </a:lvl4pPr>
            <a:lvl5pPr marL="2286000" lvl="4" indent="-381000" algn="ctr" rtl="0">
              <a:spcBef>
                <a:spcPts val="1000"/>
              </a:spcBef>
              <a:spcAft>
                <a:spcPts val="0"/>
              </a:spcAft>
              <a:buSzPts val="2400"/>
              <a:buChar char="○"/>
              <a:defRPr/>
            </a:lvl5pPr>
            <a:lvl6pPr marL="2743200" lvl="5" indent="-381000" algn="ctr" rtl="0">
              <a:spcBef>
                <a:spcPts val="1000"/>
              </a:spcBef>
              <a:spcAft>
                <a:spcPts val="0"/>
              </a:spcAft>
              <a:buSzPts val="2400"/>
              <a:buChar char="■"/>
              <a:defRPr/>
            </a:lvl6pPr>
            <a:lvl7pPr marL="3200400" lvl="6" indent="-381000" algn="ctr" rtl="0">
              <a:spcBef>
                <a:spcPts val="1000"/>
              </a:spcBef>
              <a:spcAft>
                <a:spcPts val="0"/>
              </a:spcAft>
              <a:buSzPts val="2400"/>
              <a:buChar char="●"/>
              <a:defRPr/>
            </a:lvl7pPr>
            <a:lvl8pPr marL="3657600" lvl="7" indent="-381000" algn="ctr" rtl="0">
              <a:spcBef>
                <a:spcPts val="1000"/>
              </a:spcBef>
              <a:spcAft>
                <a:spcPts val="0"/>
              </a:spcAft>
              <a:buSzPts val="2400"/>
              <a:buChar char="○"/>
              <a:defRPr/>
            </a:lvl8pPr>
            <a:lvl9pPr marL="4114800" lvl="8" indent="-381000" algn="ctr" rtl="0">
              <a:spcBef>
                <a:spcPts val="1000"/>
              </a:spcBef>
              <a:spcAft>
                <a:spcPts val="1000"/>
              </a:spcAft>
              <a:buSzPts val="24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ull Staff">
  <p:cSld name="CUSTOM_5">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a:solidFill>
                  <a:schemeClr val="lt1"/>
                </a:solidFill>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42" name="Google Shape;242;p52"/>
          <p:cNvSpPr txBox="1">
            <a:spLocks noGrp="1"/>
          </p:cNvSpPr>
          <p:nvPr>
            <p:ph type="subTitle" idx="1"/>
          </p:nvPr>
        </p:nvSpPr>
        <p:spPr>
          <a:xfrm>
            <a:off x="707827" y="3486638"/>
            <a:ext cx="2533200" cy="2742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2000"/>
              <a:buNone/>
              <a:defRPr sz="1800" b="1">
                <a:solidFill>
                  <a:schemeClr val="dk2"/>
                </a:solidFill>
              </a:defRPr>
            </a:lvl1pPr>
            <a:lvl2pPr lvl="1" algn="ctr" rtl="0">
              <a:spcBef>
                <a:spcPts val="1000"/>
              </a:spcBef>
              <a:spcAft>
                <a:spcPts val="0"/>
              </a:spcAft>
              <a:buClr>
                <a:schemeClr val="dk2"/>
              </a:buClr>
              <a:buSzPts val="2400"/>
              <a:buNone/>
              <a:defRPr>
                <a:solidFill>
                  <a:schemeClr val="dk2"/>
                </a:solidFill>
              </a:defRPr>
            </a:lvl2pPr>
            <a:lvl3pPr lvl="2" algn="ctr" rtl="0">
              <a:spcBef>
                <a:spcPts val="1000"/>
              </a:spcBef>
              <a:spcAft>
                <a:spcPts val="0"/>
              </a:spcAft>
              <a:buClr>
                <a:schemeClr val="dk2"/>
              </a:buClr>
              <a:buSzPts val="2400"/>
              <a:buNone/>
              <a:defRPr>
                <a:solidFill>
                  <a:schemeClr val="dk2"/>
                </a:solidFill>
              </a:defRPr>
            </a:lvl3pPr>
            <a:lvl4pPr lvl="3" algn="ctr" rtl="0">
              <a:spcBef>
                <a:spcPts val="1000"/>
              </a:spcBef>
              <a:spcAft>
                <a:spcPts val="0"/>
              </a:spcAft>
              <a:buClr>
                <a:schemeClr val="dk2"/>
              </a:buClr>
              <a:buSzPts val="2400"/>
              <a:buNone/>
              <a:defRPr>
                <a:solidFill>
                  <a:schemeClr val="dk2"/>
                </a:solidFill>
              </a:defRPr>
            </a:lvl4pPr>
            <a:lvl5pPr lvl="4" algn="ctr" rtl="0">
              <a:spcBef>
                <a:spcPts val="1000"/>
              </a:spcBef>
              <a:spcAft>
                <a:spcPts val="0"/>
              </a:spcAft>
              <a:buClr>
                <a:schemeClr val="dk2"/>
              </a:buClr>
              <a:buSzPts val="2400"/>
              <a:buNone/>
              <a:defRPr>
                <a:solidFill>
                  <a:schemeClr val="dk2"/>
                </a:solidFill>
              </a:defRPr>
            </a:lvl5pPr>
            <a:lvl6pPr lvl="5" algn="ctr" rtl="0">
              <a:spcBef>
                <a:spcPts val="1000"/>
              </a:spcBef>
              <a:spcAft>
                <a:spcPts val="0"/>
              </a:spcAft>
              <a:buClr>
                <a:schemeClr val="dk2"/>
              </a:buClr>
              <a:buSzPts val="2400"/>
              <a:buNone/>
              <a:defRPr>
                <a:solidFill>
                  <a:schemeClr val="dk2"/>
                </a:solidFill>
              </a:defRPr>
            </a:lvl6pPr>
            <a:lvl7pPr lvl="6" algn="ctr" rtl="0">
              <a:spcBef>
                <a:spcPts val="1000"/>
              </a:spcBef>
              <a:spcAft>
                <a:spcPts val="0"/>
              </a:spcAft>
              <a:buClr>
                <a:schemeClr val="dk2"/>
              </a:buClr>
              <a:buSzPts val="2400"/>
              <a:buNone/>
              <a:defRPr>
                <a:solidFill>
                  <a:schemeClr val="dk2"/>
                </a:solidFill>
              </a:defRPr>
            </a:lvl7pPr>
            <a:lvl8pPr lvl="7" algn="ctr" rtl="0">
              <a:spcBef>
                <a:spcPts val="1000"/>
              </a:spcBef>
              <a:spcAft>
                <a:spcPts val="0"/>
              </a:spcAft>
              <a:buClr>
                <a:schemeClr val="dk2"/>
              </a:buClr>
              <a:buSzPts val="2400"/>
              <a:buNone/>
              <a:defRPr>
                <a:solidFill>
                  <a:schemeClr val="dk2"/>
                </a:solidFill>
              </a:defRPr>
            </a:lvl8pPr>
            <a:lvl9pPr lvl="8" algn="ctr" rtl="0">
              <a:spcBef>
                <a:spcPts val="1000"/>
              </a:spcBef>
              <a:spcAft>
                <a:spcPts val="1000"/>
              </a:spcAft>
              <a:buClr>
                <a:schemeClr val="dk2"/>
              </a:buClr>
              <a:buSzPts val="2400"/>
              <a:buNone/>
              <a:defRPr>
                <a:solidFill>
                  <a:schemeClr val="dk2"/>
                </a:solidFill>
              </a:defRPr>
            </a:lvl9pPr>
          </a:lstStyle>
          <a:p>
            <a:endParaRPr/>
          </a:p>
        </p:txBody>
      </p:sp>
      <p:sp>
        <p:nvSpPr>
          <p:cNvPr id="243" name="Google Shape;243;p52"/>
          <p:cNvSpPr txBox="1">
            <a:spLocks noGrp="1"/>
          </p:cNvSpPr>
          <p:nvPr>
            <p:ph type="subTitle" idx="2"/>
          </p:nvPr>
        </p:nvSpPr>
        <p:spPr>
          <a:xfrm>
            <a:off x="707827" y="3876850"/>
            <a:ext cx="2533200" cy="6795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1400"/>
              <a:buNone/>
              <a:defRPr sz="1400">
                <a:solidFill>
                  <a:schemeClr val="dk2"/>
                </a:solidFill>
              </a:defRPr>
            </a:lvl1pPr>
            <a:lvl2pPr lvl="1" rtl="0">
              <a:spcBef>
                <a:spcPts val="1000"/>
              </a:spcBef>
              <a:spcAft>
                <a:spcPts val="0"/>
              </a:spcAft>
              <a:buClr>
                <a:schemeClr val="dk2"/>
              </a:buClr>
              <a:buSzPts val="2400"/>
              <a:buNone/>
              <a:defRPr>
                <a:solidFill>
                  <a:schemeClr val="dk2"/>
                </a:solidFill>
              </a:defRPr>
            </a:lvl2pPr>
            <a:lvl3pPr lvl="2" rtl="0">
              <a:spcBef>
                <a:spcPts val="1000"/>
              </a:spcBef>
              <a:spcAft>
                <a:spcPts val="0"/>
              </a:spcAft>
              <a:buClr>
                <a:schemeClr val="dk2"/>
              </a:buClr>
              <a:buSzPts val="2400"/>
              <a:buNone/>
              <a:defRPr>
                <a:solidFill>
                  <a:schemeClr val="dk2"/>
                </a:solidFill>
              </a:defRPr>
            </a:lvl3pPr>
            <a:lvl4pPr lvl="3" rtl="0">
              <a:spcBef>
                <a:spcPts val="1000"/>
              </a:spcBef>
              <a:spcAft>
                <a:spcPts val="0"/>
              </a:spcAft>
              <a:buClr>
                <a:schemeClr val="dk2"/>
              </a:buClr>
              <a:buSzPts val="2400"/>
              <a:buNone/>
              <a:defRPr>
                <a:solidFill>
                  <a:schemeClr val="dk2"/>
                </a:solidFill>
              </a:defRPr>
            </a:lvl4pPr>
            <a:lvl5pPr lvl="4" rtl="0">
              <a:spcBef>
                <a:spcPts val="1000"/>
              </a:spcBef>
              <a:spcAft>
                <a:spcPts val="0"/>
              </a:spcAft>
              <a:buClr>
                <a:schemeClr val="dk2"/>
              </a:buClr>
              <a:buSzPts val="2400"/>
              <a:buNone/>
              <a:defRPr>
                <a:solidFill>
                  <a:schemeClr val="dk2"/>
                </a:solidFill>
              </a:defRPr>
            </a:lvl5pPr>
            <a:lvl6pPr lvl="5" rtl="0">
              <a:spcBef>
                <a:spcPts val="1000"/>
              </a:spcBef>
              <a:spcAft>
                <a:spcPts val="0"/>
              </a:spcAft>
              <a:buClr>
                <a:schemeClr val="dk2"/>
              </a:buClr>
              <a:buSzPts val="2400"/>
              <a:buNone/>
              <a:defRPr>
                <a:solidFill>
                  <a:schemeClr val="dk2"/>
                </a:solidFill>
              </a:defRPr>
            </a:lvl6pPr>
            <a:lvl7pPr lvl="6" rtl="0">
              <a:spcBef>
                <a:spcPts val="1000"/>
              </a:spcBef>
              <a:spcAft>
                <a:spcPts val="0"/>
              </a:spcAft>
              <a:buClr>
                <a:schemeClr val="dk2"/>
              </a:buClr>
              <a:buSzPts val="2400"/>
              <a:buNone/>
              <a:defRPr>
                <a:solidFill>
                  <a:schemeClr val="dk2"/>
                </a:solidFill>
              </a:defRPr>
            </a:lvl7pPr>
            <a:lvl8pPr lvl="7" rtl="0">
              <a:spcBef>
                <a:spcPts val="1000"/>
              </a:spcBef>
              <a:spcAft>
                <a:spcPts val="0"/>
              </a:spcAft>
              <a:buClr>
                <a:schemeClr val="dk2"/>
              </a:buClr>
              <a:buSzPts val="2400"/>
              <a:buNone/>
              <a:defRPr>
                <a:solidFill>
                  <a:schemeClr val="dk2"/>
                </a:solidFill>
              </a:defRPr>
            </a:lvl8pPr>
            <a:lvl9pPr lvl="8" rtl="0">
              <a:spcBef>
                <a:spcPts val="1000"/>
              </a:spcBef>
              <a:spcAft>
                <a:spcPts val="1000"/>
              </a:spcAft>
              <a:buClr>
                <a:schemeClr val="dk2"/>
              </a:buClr>
              <a:buSzPts val="2400"/>
              <a:buNone/>
              <a:defRPr>
                <a:solidFill>
                  <a:schemeClr val="dk2"/>
                </a:solidFill>
              </a:defRPr>
            </a:lvl9pPr>
          </a:lstStyle>
          <a:p>
            <a:endParaRPr/>
          </a:p>
        </p:txBody>
      </p:sp>
      <p:sp>
        <p:nvSpPr>
          <p:cNvPr id="244" name="Google Shape;244;p52"/>
          <p:cNvSpPr txBox="1">
            <a:spLocks noGrp="1"/>
          </p:cNvSpPr>
          <p:nvPr>
            <p:ph type="subTitle" idx="3"/>
          </p:nvPr>
        </p:nvSpPr>
        <p:spPr>
          <a:xfrm>
            <a:off x="3305402" y="3486638"/>
            <a:ext cx="2533200" cy="2742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2000"/>
              <a:buNone/>
              <a:defRPr sz="1800" b="1">
                <a:solidFill>
                  <a:schemeClr val="dk2"/>
                </a:solidFill>
              </a:defRPr>
            </a:lvl1pPr>
            <a:lvl2pPr lvl="1" algn="ctr" rtl="0">
              <a:spcBef>
                <a:spcPts val="1000"/>
              </a:spcBef>
              <a:spcAft>
                <a:spcPts val="0"/>
              </a:spcAft>
              <a:buClr>
                <a:schemeClr val="dk2"/>
              </a:buClr>
              <a:buSzPts val="2400"/>
              <a:buNone/>
              <a:defRPr>
                <a:solidFill>
                  <a:schemeClr val="dk2"/>
                </a:solidFill>
              </a:defRPr>
            </a:lvl2pPr>
            <a:lvl3pPr lvl="2" algn="ctr" rtl="0">
              <a:spcBef>
                <a:spcPts val="1000"/>
              </a:spcBef>
              <a:spcAft>
                <a:spcPts val="0"/>
              </a:spcAft>
              <a:buClr>
                <a:schemeClr val="dk2"/>
              </a:buClr>
              <a:buSzPts val="2400"/>
              <a:buNone/>
              <a:defRPr>
                <a:solidFill>
                  <a:schemeClr val="dk2"/>
                </a:solidFill>
              </a:defRPr>
            </a:lvl3pPr>
            <a:lvl4pPr lvl="3" algn="ctr" rtl="0">
              <a:spcBef>
                <a:spcPts val="1000"/>
              </a:spcBef>
              <a:spcAft>
                <a:spcPts val="0"/>
              </a:spcAft>
              <a:buClr>
                <a:schemeClr val="dk2"/>
              </a:buClr>
              <a:buSzPts val="2400"/>
              <a:buNone/>
              <a:defRPr>
                <a:solidFill>
                  <a:schemeClr val="dk2"/>
                </a:solidFill>
              </a:defRPr>
            </a:lvl4pPr>
            <a:lvl5pPr lvl="4" algn="ctr" rtl="0">
              <a:spcBef>
                <a:spcPts val="1000"/>
              </a:spcBef>
              <a:spcAft>
                <a:spcPts val="0"/>
              </a:spcAft>
              <a:buClr>
                <a:schemeClr val="dk2"/>
              </a:buClr>
              <a:buSzPts val="2400"/>
              <a:buNone/>
              <a:defRPr>
                <a:solidFill>
                  <a:schemeClr val="dk2"/>
                </a:solidFill>
              </a:defRPr>
            </a:lvl5pPr>
            <a:lvl6pPr lvl="5" algn="ctr" rtl="0">
              <a:spcBef>
                <a:spcPts val="1000"/>
              </a:spcBef>
              <a:spcAft>
                <a:spcPts val="0"/>
              </a:spcAft>
              <a:buClr>
                <a:schemeClr val="dk2"/>
              </a:buClr>
              <a:buSzPts val="2400"/>
              <a:buNone/>
              <a:defRPr>
                <a:solidFill>
                  <a:schemeClr val="dk2"/>
                </a:solidFill>
              </a:defRPr>
            </a:lvl6pPr>
            <a:lvl7pPr lvl="6" algn="ctr" rtl="0">
              <a:spcBef>
                <a:spcPts val="1000"/>
              </a:spcBef>
              <a:spcAft>
                <a:spcPts val="0"/>
              </a:spcAft>
              <a:buClr>
                <a:schemeClr val="dk2"/>
              </a:buClr>
              <a:buSzPts val="2400"/>
              <a:buNone/>
              <a:defRPr>
                <a:solidFill>
                  <a:schemeClr val="dk2"/>
                </a:solidFill>
              </a:defRPr>
            </a:lvl7pPr>
            <a:lvl8pPr lvl="7" algn="ctr" rtl="0">
              <a:spcBef>
                <a:spcPts val="1000"/>
              </a:spcBef>
              <a:spcAft>
                <a:spcPts val="0"/>
              </a:spcAft>
              <a:buClr>
                <a:schemeClr val="dk2"/>
              </a:buClr>
              <a:buSzPts val="2400"/>
              <a:buNone/>
              <a:defRPr>
                <a:solidFill>
                  <a:schemeClr val="dk2"/>
                </a:solidFill>
              </a:defRPr>
            </a:lvl8pPr>
            <a:lvl9pPr lvl="8" algn="ctr" rtl="0">
              <a:spcBef>
                <a:spcPts val="1000"/>
              </a:spcBef>
              <a:spcAft>
                <a:spcPts val="1000"/>
              </a:spcAft>
              <a:buClr>
                <a:schemeClr val="dk2"/>
              </a:buClr>
              <a:buSzPts val="2400"/>
              <a:buNone/>
              <a:defRPr>
                <a:solidFill>
                  <a:schemeClr val="dk2"/>
                </a:solidFill>
              </a:defRPr>
            </a:lvl9pPr>
          </a:lstStyle>
          <a:p>
            <a:endParaRPr/>
          </a:p>
        </p:txBody>
      </p:sp>
      <p:sp>
        <p:nvSpPr>
          <p:cNvPr id="245" name="Google Shape;245;p52"/>
          <p:cNvSpPr txBox="1">
            <a:spLocks noGrp="1"/>
          </p:cNvSpPr>
          <p:nvPr>
            <p:ph type="subTitle" idx="4"/>
          </p:nvPr>
        </p:nvSpPr>
        <p:spPr>
          <a:xfrm>
            <a:off x="3305402" y="3876850"/>
            <a:ext cx="2533200" cy="6795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1400"/>
              <a:buNone/>
              <a:defRPr sz="1400">
                <a:solidFill>
                  <a:schemeClr val="dk2"/>
                </a:solidFill>
              </a:defRPr>
            </a:lvl1pPr>
            <a:lvl2pPr lvl="1" rtl="0">
              <a:spcBef>
                <a:spcPts val="1000"/>
              </a:spcBef>
              <a:spcAft>
                <a:spcPts val="0"/>
              </a:spcAft>
              <a:buClr>
                <a:schemeClr val="dk2"/>
              </a:buClr>
              <a:buSzPts val="2400"/>
              <a:buNone/>
              <a:defRPr>
                <a:solidFill>
                  <a:schemeClr val="dk2"/>
                </a:solidFill>
              </a:defRPr>
            </a:lvl2pPr>
            <a:lvl3pPr lvl="2" rtl="0">
              <a:spcBef>
                <a:spcPts val="1000"/>
              </a:spcBef>
              <a:spcAft>
                <a:spcPts val="0"/>
              </a:spcAft>
              <a:buClr>
                <a:schemeClr val="dk2"/>
              </a:buClr>
              <a:buSzPts val="2400"/>
              <a:buNone/>
              <a:defRPr>
                <a:solidFill>
                  <a:schemeClr val="dk2"/>
                </a:solidFill>
              </a:defRPr>
            </a:lvl3pPr>
            <a:lvl4pPr lvl="3" rtl="0">
              <a:spcBef>
                <a:spcPts val="1000"/>
              </a:spcBef>
              <a:spcAft>
                <a:spcPts val="0"/>
              </a:spcAft>
              <a:buClr>
                <a:schemeClr val="dk2"/>
              </a:buClr>
              <a:buSzPts val="2400"/>
              <a:buNone/>
              <a:defRPr>
                <a:solidFill>
                  <a:schemeClr val="dk2"/>
                </a:solidFill>
              </a:defRPr>
            </a:lvl4pPr>
            <a:lvl5pPr lvl="4" rtl="0">
              <a:spcBef>
                <a:spcPts val="1000"/>
              </a:spcBef>
              <a:spcAft>
                <a:spcPts val="0"/>
              </a:spcAft>
              <a:buClr>
                <a:schemeClr val="dk2"/>
              </a:buClr>
              <a:buSzPts val="2400"/>
              <a:buNone/>
              <a:defRPr>
                <a:solidFill>
                  <a:schemeClr val="dk2"/>
                </a:solidFill>
              </a:defRPr>
            </a:lvl5pPr>
            <a:lvl6pPr lvl="5" rtl="0">
              <a:spcBef>
                <a:spcPts val="1000"/>
              </a:spcBef>
              <a:spcAft>
                <a:spcPts val="0"/>
              </a:spcAft>
              <a:buClr>
                <a:schemeClr val="dk2"/>
              </a:buClr>
              <a:buSzPts val="2400"/>
              <a:buNone/>
              <a:defRPr>
                <a:solidFill>
                  <a:schemeClr val="dk2"/>
                </a:solidFill>
              </a:defRPr>
            </a:lvl6pPr>
            <a:lvl7pPr lvl="6" rtl="0">
              <a:spcBef>
                <a:spcPts val="1000"/>
              </a:spcBef>
              <a:spcAft>
                <a:spcPts val="0"/>
              </a:spcAft>
              <a:buClr>
                <a:schemeClr val="dk2"/>
              </a:buClr>
              <a:buSzPts val="2400"/>
              <a:buNone/>
              <a:defRPr>
                <a:solidFill>
                  <a:schemeClr val="dk2"/>
                </a:solidFill>
              </a:defRPr>
            </a:lvl7pPr>
            <a:lvl8pPr lvl="7" rtl="0">
              <a:spcBef>
                <a:spcPts val="1000"/>
              </a:spcBef>
              <a:spcAft>
                <a:spcPts val="0"/>
              </a:spcAft>
              <a:buClr>
                <a:schemeClr val="dk2"/>
              </a:buClr>
              <a:buSzPts val="2400"/>
              <a:buNone/>
              <a:defRPr>
                <a:solidFill>
                  <a:schemeClr val="dk2"/>
                </a:solidFill>
              </a:defRPr>
            </a:lvl8pPr>
            <a:lvl9pPr lvl="8" rtl="0">
              <a:spcBef>
                <a:spcPts val="1000"/>
              </a:spcBef>
              <a:spcAft>
                <a:spcPts val="1000"/>
              </a:spcAft>
              <a:buClr>
                <a:schemeClr val="dk2"/>
              </a:buClr>
              <a:buSzPts val="2400"/>
              <a:buNone/>
              <a:defRPr>
                <a:solidFill>
                  <a:schemeClr val="dk2"/>
                </a:solidFill>
              </a:defRPr>
            </a:lvl9pPr>
          </a:lstStyle>
          <a:p>
            <a:endParaRPr/>
          </a:p>
        </p:txBody>
      </p:sp>
      <p:sp>
        <p:nvSpPr>
          <p:cNvPr id="246" name="Google Shape;246;p52"/>
          <p:cNvSpPr txBox="1">
            <a:spLocks noGrp="1"/>
          </p:cNvSpPr>
          <p:nvPr>
            <p:ph type="subTitle" idx="5"/>
          </p:nvPr>
        </p:nvSpPr>
        <p:spPr>
          <a:xfrm>
            <a:off x="5902975" y="3486650"/>
            <a:ext cx="2533200" cy="2742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2000"/>
              <a:buNone/>
              <a:defRPr sz="1800" b="1">
                <a:solidFill>
                  <a:schemeClr val="dk2"/>
                </a:solidFill>
              </a:defRPr>
            </a:lvl1pPr>
            <a:lvl2pPr lvl="1" algn="ctr" rtl="0">
              <a:spcBef>
                <a:spcPts val="1000"/>
              </a:spcBef>
              <a:spcAft>
                <a:spcPts val="0"/>
              </a:spcAft>
              <a:buClr>
                <a:schemeClr val="dk2"/>
              </a:buClr>
              <a:buSzPts val="2400"/>
              <a:buNone/>
              <a:defRPr>
                <a:solidFill>
                  <a:schemeClr val="dk2"/>
                </a:solidFill>
              </a:defRPr>
            </a:lvl2pPr>
            <a:lvl3pPr lvl="2" algn="ctr" rtl="0">
              <a:spcBef>
                <a:spcPts val="1000"/>
              </a:spcBef>
              <a:spcAft>
                <a:spcPts val="0"/>
              </a:spcAft>
              <a:buClr>
                <a:schemeClr val="dk2"/>
              </a:buClr>
              <a:buSzPts val="2400"/>
              <a:buNone/>
              <a:defRPr>
                <a:solidFill>
                  <a:schemeClr val="dk2"/>
                </a:solidFill>
              </a:defRPr>
            </a:lvl3pPr>
            <a:lvl4pPr lvl="3" algn="ctr" rtl="0">
              <a:spcBef>
                <a:spcPts val="1000"/>
              </a:spcBef>
              <a:spcAft>
                <a:spcPts val="0"/>
              </a:spcAft>
              <a:buClr>
                <a:schemeClr val="dk2"/>
              </a:buClr>
              <a:buSzPts val="2400"/>
              <a:buNone/>
              <a:defRPr>
                <a:solidFill>
                  <a:schemeClr val="dk2"/>
                </a:solidFill>
              </a:defRPr>
            </a:lvl4pPr>
            <a:lvl5pPr lvl="4" algn="ctr" rtl="0">
              <a:spcBef>
                <a:spcPts val="1000"/>
              </a:spcBef>
              <a:spcAft>
                <a:spcPts val="0"/>
              </a:spcAft>
              <a:buClr>
                <a:schemeClr val="dk2"/>
              </a:buClr>
              <a:buSzPts val="2400"/>
              <a:buNone/>
              <a:defRPr>
                <a:solidFill>
                  <a:schemeClr val="dk2"/>
                </a:solidFill>
              </a:defRPr>
            </a:lvl5pPr>
            <a:lvl6pPr lvl="5" algn="ctr" rtl="0">
              <a:spcBef>
                <a:spcPts val="1000"/>
              </a:spcBef>
              <a:spcAft>
                <a:spcPts val="0"/>
              </a:spcAft>
              <a:buClr>
                <a:schemeClr val="dk2"/>
              </a:buClr>
              <a:buSzPts val="2400"/>
              <a:buNone/>
              <a:defRPr>
                <a:solidFill>
                  <a:schemeClr val="dk2"/>
                </a:solidFill>
              </a:defRPr>
            </a:lvl6pPr>
            <a:lvl7pPr lvl="6" algn="ctr" rtl="0">
              <a:spcBef>
                <a:spcPts val="1000"/>
              </a:spcBef>
              <a:spcAft>
                <a:spcPts val="0"/>
              </a:spcAft>
              <a:buClr>
                <a:schemeClr val="dk2"/>
              </a:buClr>
              <a:buSzPts val="2400"/>
              <a:buNone/>
              <a:defRPr>
                <a:solidFill>
                  <a:schemeClr val="dk2"/>
                </a:solidFill>
              </a:defRPr>
            </a:lvl7pPr>
            <a:lvl8pPr lvl="7" algn="ctr" rtl="0">
              <a:spcBef>
                <a:spcPts val="1000"/>
              </a:spcBef>
              <a:spcAft>
                <a:spcPts val="0"/>
              </a:spcAft>
              <a:buClr>
                <a:schemeClr val="dk2"/>
              </a:buClr>
              <a:buSzPts val="2400"/>
              <a:buNone/>
              <a:defRPr>
                <a:solidFill>
                  <a:schemeClr val="dk2"/>
                </a:solidFill>
              </a:defRPr>
            </a:lvl8pPr>
            <a:lvl9pPr lvl="8" algn="ctr" rtl="0">
              <a:spcBef>
                <a:spcPts val="1000"/>
              </a:spcBef>
              <a:spcAft>
                <a:spcPts val="1000"/>
              </a:spcAft>
              <a:buClr>
                <a:schemeClr val="dk2"/>
              </a:buClr>
              <a:buSzPts val="2400"/>
              <a:buNone/>
              <a:defRPr>
                <a:solidFill>
                  <a:schemeClr val="dk2"/>
                </a:solidFill>
              </a:defRPr>
            </a:lvl9pPr>
          </a:lstStyle>
          <a:p>
            <a:endParaRPr/>
          </a:p>
        </p:txBody>
      </p:sp>
      <p:sp>
        <p:nvSpPr>
          <p:cNvPr id="247" name="Google Shape;247;p52"/>
          <p:cNvSpPr txBox="1">
            <a:spLocks noGrp="1"/>
          </p:cNvSpPr>
          <p:nvPr>
            <p:ph type="subTitle" idx="6"/>
          </p:nvPr>
        </p:nvSpPr>
        <p:spPr>
          <a:xfrm>
            <a:off x="5902977" y="3876850"/>
            <a:ext cx="2533200" cy="679500"/>
          </a:xfrm>
          <a:prstGeom prst="rect">
            <a:avLst/>
          </a:prstGeom>
        </p:spPr>
        <p:txBody>
          <a:bodyPr spcFirstLastPara="1" wrap="square" lIns="91425" tIns="91425" rIns="91425" bIns="91425" anchor="ctr" anchorCtr="0">
            <a:normAutofit/>
          </a:bodyPr>
          <a:lstStyle>
            <a:lvl1pPr lvl="0" algn="ctr" rtl="0">
              <a:spcBef>
                <a:spcPts val="1000"/>
              </a:spcBef>
              <a:spcAft>
                <a:spcPts val="0"/>
              </a:spcAft>
              <a:buClr>
                <a:schemeClr val="dk2"/>
              </a:buClr>
              <a:buSzPts val="1400"/>
              <a:buNone/>
              <a:defRPr sz="1400">
                <a:solidFill>
                  <a:schemeClr val="dk2"/>
                </a:solidFill>
              </a:defRPr>
            </a:lvl1pPr>
            <a:lvl2pPr lvl="1" rtl="0">
              <a:spcBef>
                <a:spcPts val="1000"/>
              </a:spcBef>
              <a:spcAft>
                <a:spcPts val="0"/>
              </a:spcAft>
              <a:buClr>
                <a:schemeClr val="dk2"/>
              </a:buClr>
              <a:buSzPts val="2400"/>
              <a:buNone/>
              <a:defRPr>
                <a:solidFill>
                  <a:schemeClr val="dk2"/>
                </a:solidFill>
              </a:defRPr>
            </a:lvl2pPr>
            <a:lvl3pPr lvl="2" rtl="0">
              <a:spcBef>
                <a:spcPts val="1000"/>
              </a:spcBef>
              <a:spcAft>
                <a:spcPts val="0"/>
              </a:spcAft>
              <a:buClr>
                <a:schemeClr val="dk2"/>
              </a:buClr>
              <a:buSzPts val="2400"/>
              <a:buNone/>
              <a:defRPr>
                <a:solidFill>
                  <a:schemeClr val="dk2"/>
                </a:solidFill>
              </a:defRPr>
            </a:lvl3pPr>
            <a:lvl4pPr lvl="3" rtl="0">
              <a:spcBef>
                <a:spcPts val="1000"/>
              </a:spcBef>
              <a:spcAft>
                <a:spcPts val="0"/>
              </a:spcAft>
              <a:buClr>
                <a:schemeClr val="dk2"/>
              </a:buClr>
              <a:buSzPts val="2400"/>
              <a:buNone/>
              <a:defRPr>
                <a:solidFill>
                  <a:schemeClr val="dk2"/>
                </a:solidFill>
              </a:defRPr>
            </a:lvl4pPr>
            <a:lvl5pPr lvl="4" rtl="0">
              <a:spcBef>
                <a:spcPts val="1000"/>
              </a:spcBef>
              <a:spcAft>
                <a:spcPts val="0"/>
              </a:spcAft>
              <a:buClr>
                <a:schemeClr val="dk2"/>
              </a:buClr>
              <a:buSzPts val="2400"/>
              <a:buNone/>
              <a:defRPr>
                <a:solidFill>
                  <a:schemeClr val="dk2"/>
                </a:solidFill>
              </a:defRPr>
            </a:lvl5pPr>
            <a:lvl6pPr lvl="5" rtl="0">
              <a:spcBef>
                <a:spcPts val="1000"/>
              </a:spcBef>
              <a:spcAft>
                <a:spcPts val="0"/>
              </a:spcAft>
              <a:buClr>
                <a:schemeClr val="dk2"/>
              </a:buClr>
              <a:buSzPts val="2400"/>
              <a:buNone/>
              <a:defRPr>
                <a:solidFill>
                  <a:schemeClr val="dk2"/>
                </a:solidFill>
              </a:defRPr>
            </a:lvl6pPr>
            <a:lvl7pPr lvl="6" rtl="0">
              <a:spcBef>
                <a:spcPts val="1000"/>
              </a:spcBef>
              <a:spcAft>
                <a:spcPts val="0"/>
              </a:spcAft>
              <a:buClr>
                <a:schemeClr val="dk2"/>
              </a:buClr>
              <a:buSzPts val="2400"/>
              <a:buNone/>
              <a:defRPr>
                <a:solidFill>
                  <a:schemeClr val="dk2"/>
                </a:solidFill>
              </a:defRPr>
            </a:lvl7pPr>
            <a:lvl8pPr lvl="7" rtl="0">
              <a:spcBef>
                <a:spcPts val="1000"/>
              </a:spcBef>
              <a:spcAft>
                <a:spcPts val="0"/>
              </a:spcAft>
              <a:buClr>
                <a:schemeClr val="dk2"/>
              </a:buClr>
              <a:buSzPts val="2400"/>
              <a:buNone/>
              <a:defRPr>
                <a:solidFill>
                  <a:schemeClr val="dk2"/>
                </a:solidFill>
              </a:defRPr>
            </a:lvl8pPr>
            <a:lvl9pPr lvl="8" rtl="0">
              <a:spcBef>
                <a:spcPts val="1000"/>
              </a:spcBef>
              <a:spcAft>
                <a:spcPts val="1000"/>
              </a:spcAft>
              <a:buClr>
                <a:schemeClr val="dk2"/>
              </a:buClr>
              <a:buSzPts val="2400"/>
              <a:buNone/>
              <a:defRPr>
                <a:solidFill>
                  <a:schemeClr val="dk2"/>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
  <p:cSld name="2_Title Slide">
    <p:spTree>
      <p:nvGrpSpPr>
        <p:cNvPr id="1" name="Shape 2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 Title and two columns " type="twoColTx">
  <p:cSld name="TITLE_AND_TWO_COLUMN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37" name="Google Shape;37;p7"/>
          <p:cNvSpPr txBox="1">
            <a:spLocks noGrp="1"/>
          </p:cNvSpPr>
          <p:nvPr>
            <p:ph type="body" idx="1"/>
          </p:nvPr>
        </p:nvSpPr>
        <p:spPr>
          <a:xfrm>
            <a:off x="311700" y="1152475"/>
            <a:ext cx="3999900" cy="3847200"/>
          </a:xfrm>
          <a:prstGeom prst="rect">
            <a:avLst/>
          </a:prstGeom>
        </p:spPr>
        <p:txBody>
          <a:bodyPr spcFirstLastPara="1" wrap="square" lIns="91425" tIns="91425" rIns="91425" bIns="91425" anchor="t" anchorCtr="0">
            <a:normAutofit/>
          </a:bodyPr>
          <a:lstStyle>
            <a:lvl1pPr marL="457200" lvl="0" indent="-381000">
              <a:spcBef>
                <a:spcPts val="10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38" name="Google Shape;38;p7"/>
          <p:cNvSpPr txBox="1">
            <a:spLocks noGrp="1"/>
          </p:cNvSpPr>
          <p:nvPr>
            <p:ph type="body" idx="2"/>
          </p:nvPr>
        </p:nvSpPr>
        <p:spPr>
          <a:xfrm>
            <a:off x="4832400" y="1152475"/>
            <a:ext cx="3999900" cy="3847200"/>
          </a:xfrm>
          <a:prstGeom prst="rect">
            <a:avLst/>
          </a:prstGeom>
        </p:spPr>
        <p:txBody>
          <a:bodyPr spcFirstLastPara="1" wrap="square" lIns="91425" tIns="91425" rIns="91425" bIns="91425" anchor="t" anchorCtr="0">
            <a:normAutofit/>
          </a:bodyPr>
          <a:lstStyle>
            <a:lvl1pPr marL="457200" lvl="0" indent="-381000">
              <a:spcBef>
                <a:spcPts val="10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39" name="Google Shape;39;p7"/>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 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42" name="Google Shape;42;p8"/>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 One column text">
  <p:cSld name="ONE_COLUM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1700" y="401025"/>
            <a:ext cx="4406700" cy="7557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45" name="Google Shape;45;p9"/>
          <p:cNvSpPr txBox="1">
            <a:spLocks noGrp="1"/>
          </p:cNvSpPr>
          <p:nvPr>
            <p:ph type="body" idx="1"/>
          </p:nvPr>
        </p:nvSpPr>
        <p:spPr>
          <a:xfrm>
            <a:off x="311700" y="1503300"/>
            <a:ext cx="4406700" cy="3640200"/>
          </a:xfrm>
          <a:prstGeom prst="rect">
            <a:avLst/>
          </a:prstGeom>
        </p:spPr>
        <p:txBody>
          <a:bodyPr spcFirstLastPara="1" wrap="square" lIns="91425" tIns="91425" rIns="91425" bIns="91425" anchor="t" anchorCtr="0">
            <a:normAutofit/>
          </a:bodyPr>
          <a:lstStyle>
            <a:lvl1pPr marL="457200" lvl="0" indent="-381000">
              <a:spcBef>
                <a:spcPts val="10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46" name="Google Shape;46;p9"/>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 Main point">
  <p:cSld name="MAIN_POIN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9" name="Google Shape;49;p10"/>
          <p:cNvSpPr txBox="1">
            <a:spLocks noGrp="1"/>
          </p:cNvSpPr>
          <p:nvPr>
            <p:ph type="sldNum" idx="12"/>
          </p:nvPr>
        </p:nvSpPr>
        <p:spPr>
          <a:xfrm>
            <a:off x="8472458" y="4706571"/>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a:latin typeface="Atkinson Hyperlegible"/>
                <a:ea typeface="Atkinson Hyperlegible"/>
                <a:cs typeface="Atkinson Hyperlegible"/>
                <a:sym typeface="Atkinson Hyperlegible"/>
              </a:defRPr>
            </a:lvl1pPr>
            <a:lvl2pPr lvl="1" algn="r" rtl="0">
              <a:lnSpc>
                <a:spcPct val="100000"/>
              </a:lnSpc>
              <a:spcAft>
                <a:spcPts val="0"/>
              </a:spcAft>
              <a:buNone/>
              <a:defRPr>
                <a:latin typeface="Atkinson Hyperlegible"/>
                <a:ea typeface="Atkinson Hyperlegible"/>
                <a:cs typeface="Atkinson Hyperlegible"/>
                <a:sym typeface="Atkinson Hyperlegible"/>
              </a:defRPr>
            </a:lvl2pPr>
            <a:lvl3pPr lvl="2" algn="r" rtl="0">
              <a:lnSpc>
                <a:spcPct val="100000"/>
              </a:lnSpc>
              <a:spcAft>
                <a:spcPts val="0"/>
              </a:spcAft>
              <a:buNone/>
              <a:defRPr>
                <a:latin typeface="Atkinson Hyperlegible"/>
                <a:ea typeface="Atkinson Hyperlegible"/>
                <a:cs typeface="Atkinson Hyperlegible"/>
                <a:sym typeface="Atkinson Hyperlegible"/>
              </a:defRPr>
            </a:lvl3pPr>
            <a:lvl4pPr lvl="3" algn="r" rtl="0">
              <a:lnSpc>
                <a:spcPct val="100000"/>
              </a:lnSpc>
              <a:spcAft>
                <a:spcPts val="0"/>
              </a:spcAft>
              <a:buNone/>
              <a:defRPr>
                <a:latin typeface="Atkinson Hyperlegible"/>
                <a:ea typeface="Atkinson Hyperlegible"/>
                <a:cs typeface="Atkinson Hyperlegible"/>
                <a:sym typeface="Atkinson Hyperlegible"/>
              </a:defRPr>
            </a:lvl4pPr>
            <a:lvl5pPr lvl="4" algn="r" rtl="0">
              <a:lnSpc>
                <a:spcPct val="100000"/>
              </a:lnSpc>
              <a:spcAft>
                <a:spcPts val="0"/>
              </a:spcAft>
              <a:buNone/>
              <a:defRPr>
                <a:latin typeface="Atkinson Hyperlegible"/>
                <a:ea typeface="Atkinson Hyperlegible"/>
                <a:cs typeface="Atkinson Hyperlegible"/>
                <a:sym typeface="Atkinson Hyperlegible"/>
              </a:defRPr>
            </a:lvl5pPr>
            <a:lvl6pPr lvl="5" algn="r" rtl="0">
              <a:lnSpc>
                <a:spcPct val="100000"/>
              </a:lnSpc>
              <a:spcAft>
                <a:spcPts val="0"/>
              </a:spcAft>
              <a:buNone/>
              <a:defRPr>
                <a:latin typeface="Atkinson Hyperlegible"/>
                <a:ea typeface="Atkinson Hyperlegible"/>
                <a:cs typeface="Atkinson Hyperlegible"/>
                <a:sym typeface="Atkinson Hyperlegible"/>
              </a:defRPr>
            </a:lvl6pPr>
            <a:lvl7pPr lvl="6" algn="r" rtl="0">
              <a:lnSpc>
                <a:spcPct val="100000"/>
              </a:lnSpc>
              <a:spcAft>
                <a:spcPts val="0"/>
              </a:spcAft>
              <a:buNone/>
              <a:defRPr>
                <a:latin typeface="Atkinson Hyperlegible"/>
                <a:ea typeface="Atkinson Hyperlegible"/>
                <a:cs typeface="Atkinson Hyperlegible"/>
                <a:sym typeface="Atkinson Hyperlegible"/>
              </a:defRPr>
            </a:lvl7pPr>
            <a:lvl8pPr lvl="7" algn="r" rtl="0">
              <a:lnSpc>
                <a:spcPct val="100000"/>
              </a:lnSpc>
              <a:spcAft>
                <a:spcPts val="0"/>
              </a:spcAft>
              <a:buNone/>
              <a:defRPr>
                <a:latin typeface="Atkinson Hyperlegible"/>
                <a:ea typeface="Atkinson Hyperlegible"/>
                <a:cs typeface="Atkinson Hyperlegible"/>
                <a:sym typeface="Atkinson Hyperlegible"/>
              </a:defRPr>
            </a:lvl8pPr>
            <a:lvl9pPr lvl="8" algn="r" rtl="0">
              <a:lnSpc>
                <a:spcPct val="100000"/>
              </a:lnSpc>
              <a:spcAft>
                <a:spcPts val="0"/>
              </a:spcAft>
              <a:buNone/>
              <a:defRPr>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7250"/>
            <a:ext cx="8520600" cy="5727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4000"/>
              <a:buFont typeface="Avenir"/>
              <a:buNone/>
              <a:defRPr sz="4000">
                <a:solidFill>
                  <a:schemeClr val="dk1"/>
                </a:solidFill>
                <a:latin typeface="Avenir"/>
                <a:ea typeface="Avenir"/>
                <a:cs typeface="Avenir"/>
                <a:sym typeface="Avenir"/>
              </a:defRPr>
            </a:lvl1pPr>
            <a:lvl2pPr lvl="1">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2pPr>
            <a:lvl3pPr lvl="2">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3pPr>
            <a:lvl4pPr lvl="3">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4pPr>
            <a:lvl5pPr lvl="4">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5pPr>
            <a:lvl6pPr lvl="5">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6pPr>
            <a:lvl7pPr lvl="6">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7pPr>
            <a:lvl8pPr lvl="7">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8pPr>
            <a:lvl9pPr lvl="8">
              <a:spcBef>
                <a:spcPts val="0"/>
              </a:spcBef>
              <a:spcAft>
                <a:spcPts val="0"/>
              </a:spcAft>
              <a:buClr>
                <a:schemeClr val="dk1"/>
              </a:buClr>
              <a:buSzPts val="4400"/>
              <a:buFont typeface="Avenir"/>
              <a:buNone/>
              <a:defRPr sz="4400">
                <a:solidFill>
                  <a:schemeClr val="dk1"/>
                </a:solidFill>
                <a:latin typeface="Avenir"/>
                <a:ea typeface="Avenir"/>
                <a:cs typeface="Avenir"/>
                <a:sym typeface="Avenir"/>
              </a:defRPr>
            </a:lvl9pPr>
          </a:lstStyle>
          <a:p>
            <a:endParaRPr/>
          </a:p>
        </p:txBody>
      </p:sp>
      <p:sp>
        <p:nvSpPr>
          <p:cNvPr id="7" name="Google Shape;7;p1"/>
          <p:cNvSpPr txBox="1">
            <a:spLocks noGrp="1"/>
          </p:cNvSpPr>
          <p:nvPr>
            <p:ph type="body" idx="1"/>
          </p:nvPr>
        </p:nvSpPr>
        <p:spPr>
          <a:xfrm>
            <a:off x="311700" y="1022325"/>
            <a:ext cx="8520600" cy="38472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1pPr>
            <a:lvl2pPr marL="914400" lvl="1"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2pPr>
            <a:lvl3pPr marL="1371600" lvl="2"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3pPr>
            <a:lvl4pPr marL="1828800" lvl="3"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4pPr>
            <a:lvl5pPr marL="2286000" lvl="4"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5pPr>
            <a:lvl6pPr marL="2743200" lvl="5"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6pPr>
            <a:lvl7pPr marL="3200400" lvl="6"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7pPr>
            <a:lvl8pPr marL="3657600" lvl="7" indent="-381000">
              <a:lnSpc>
                <a:spcPct val="115000"/>
              </a:lnSpc>
              <a:spcBef>
                <a:spcPts val="1000"/>
              </a:spcBef>
              <a:spcAft>
                <a:spcPts val="0"/>
              </a:spcAft>
              <a:buClr>
                <a:schemeClr val="dk1"/>
              </a:buClr>
              <a:buSzPts val="2400"/>
              <a:buFont typeface="Avenir"/>
              <a:buChar char="○"/>
              <a:defRPr sz="2400">
                <a:solidFill>
                  <a:schemeClr val="dk1"/>
                </a:solidFill>
                <a:latin typeface="Avenir"/>
                <a:ea typeface="Avenir"/>
                <a:cs typeface="Avenir"/>
                <a:sym typeface="Avenir"/>
              </a:defRPr>
            </a:lvl8pPr>
            <a:lvl9pPr marL="4114800" lvl="8" indent="-381000">
              <a:lnSpc>
                <a:spcPct val="115000"/>
              </a:lnSpc>
              <a:spcBef>
                <a:spcPts val="1000"/>
              </a:spcBef>
              <a:spcAft>
                <a:spcPts val="1000"/>
              </a:spcAft>
              <a:buClr>
                <a:schemeClr val="dk1"/>
              </a:buClr>
              <a:buSzPts val="2400"/>
              <a:buFont typeface="Avenir"/>
              <a:buChar char="■"/>
              <a:defRPr sz="2400">
                <a:solidFill>
                  <a:schemeClr val="dk1"/>
                </a:solidFill>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1pPr>
            <a:lvl2pPr lvl="1"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2pPr>
            <a:lvl3pPr lvl="2"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3pPr>
            <a:lvl4pPr lvl="3"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4pPr>
            <a:lvl5pPr lvl="4"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5pPr>
            <a:lvl6pPr lvl="5"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6pPr>
            <a:lvl7pPr lvl="6"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7pPr>
            <a:lvl8pPr lvl="7"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8pPr>
            <a:lvl9pPr lvl="8" algn="r" rtl="0">
              <a:lnSpc>
                <a:spcPct val="100000"/>
              </a:lnSpc>
              <a:spcAft>
                <a:spcPts val="0"/>
              </a:spcAft>
              <a:buNone/>
              <a:defRPr sz="1800">
                <a:solidFill>
                  <a:schemeClr val="dk1"/>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tinyurl.com/SPHrubric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tinyurl.com/SPHrubric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hyperlink" Target="mailto:cbcrain@gwu.edu" TargetMode="External"/><Relationship Id="rId3" Type="http://schemas.openxmlformats.org/officeDocument/2006/relationships/image" Target="../media/image4.png"/><Relationship Id="rId7" Type="http://schemas.openxmlformats.org/officeDocument/2006/relationships/hyperlink" Target="mailto:pokorski@gwu.edu"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hyperlink" Target="mailto:datias@gwu.edu"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4"/>
          <p:cNvSpPr txBox="1">
            <a:spLocks noGrp="1"/>
          </p:cNvSpPr>
          <p:nvPr>
            <p:ph type="ctrTitle"/>
          </p:nvPr>
        </p:nvSpPr>
        <p:spPr>
          <a:xfrm>
            <a:off x="1381000" y="188725"/>
            <a:ext cx="4819500" cy="349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Rubrics Revisited</a:t>
            </a:r>
            <a:endParaRPr/>
          </a:p>
        </p:txBody>
      </p:sp>
      <p:sp>
        <p:nvSpPr>
          <p:cNvPr id="254" name="Google Shape;254;p54"/>
          <p:cNvSpPr txBox="1">
            <a:spLocks noGrp="1"/>
          </p:cNvSpPr>
          <p:nvPr>
            <p:ph type="subTitle" idx="1"/>
          </p:nvPr>
        </p:nvSpPr>
        <p:spPr>
          <a:xfrm rot="5400000">
            <a:off x="-1510550" y="2390700"/>
            <a:ext cx="4417800" cy="3621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None/>
            </a:pPr>
            <a:r>
              <a:rPr lang="en"/>
              <a:t>Faculty Development</a:t>
            </a:r>
            <a:endParaRPr sz="3600"/>
          </a:p>
        </p:txBody>
      </p:sp>
      <p:sp>
        <p:nvSpPr>
          <p:cNvPr id="255" name="Google Shape;255;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400">
                <a:solidFill>
                  <a:schemeClr val="dk1"/>
                </a:solidFill>
              </a:rPr>
              <a:t>1</a:t>
            </a:fld>
            <a:endParaRPr sz="1400">
              <a:solidFill>
                <a:schemeClr val="dk1"/>
              </a:solidFill>
            </a:endParaRPr>
          </a:p>
        </p:txBody>
      </p:sp>
      <p:pic>
        <p:nvPicPr>
          <p:cNvPr id="256" name="Google Shape;256;p54"/>
          <p:cNvPicPr preferRelativeResize="0"/>
          <p:nvPr/>
        </p:nvPicPr>
        <p:blipFill>
          <a:blip r:embed="rId3">
            <a:alphaModFix/>
          </a:blip>
          <a:stretch>
            <a:fillRect/>
          </a:stretch>
        </p:blipFill>
        <p:spPr>
          <a:xfrm>
            <a:off x="1381000" y="4267494"/>
            <a:ext cx="2222825" cy="5131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3"/>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30" name="Google Shape;330;p6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What makes for a “good” rubric?</a:t>
            </a:r>
            <a:endParaRPr/>
          </a:p>
        </p:txBody>
      </p:sp>
      <p:sp>
        <p:nvSpPr>
          <p:cNvPr id="331" name="Google Shape;331;p63"/>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Clear</a:t>
            </a:r>
            <a:endParaRPr/>
          </a:p>
          <a:p>
            <a:pPr marL="457200" lvl="0" indent="-381000" algn="l" rtl="0">
              <a:spcBef>
                <a:spcPts val="0"/>
              </a:spcBef>
              <a:spcAft>
                <a:spcPts val="0"/>
              </a:spcAft>
              <a:buSzPts val="2400"/>
              <a:buChar char="●"/>
            </a:pPr>
            <a:r>
              <a:rPr lang="en"/>
              <a:t>Precise</a:t>
            </a:r>
            <a:endParaRPr/>
          </a:p>
          <a:p>
            <a:pPr marL="457200" lvl="0" indent="-381000" algn="l" rtl="0">
              <a:spcBef>
                <a:spcPts val="0"/>
              </a:spcBef>
              <a:spcAft>
                <a:spcPts val="0"/>
              </a:spcAft>
              <a:buSzPts val="2400"/>
              <a:buChar char="●"/>
            </a:pPr>
            <a:r>
              <a:rPr lang="en"/>
              <a:t>Useable</a:t>
            </a:r>
            <a:endParaRPr/>
          </a:p>
          <a:p>
            <a:pPr marL="457200" lvl="0" indent="-381000" algn="l" rtl="0">
              <a:spcBef>
                <a:spcPts val="0"/>
              </a:spcBef>
              <a:spcAft>
                <a:spcPts val="0"/>
              </a:spcAft>
              <a:buSzPts val="2400"/>
              <a:buChar char="●"/>
            </a:pPr>
            <a:r>
              <a:rPr lang="en"/>
              <a:t>Useful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37" name="Google Shape;337;p64"/>
          <p:cNvSpPr txBox="1">
            <a:spLocks noGrp="1"/>
          </p:cNvSpPr>
          <p:nvPr>
            <p:ph type="title"/>
          </p:nvPr>
        </p:nvSpPr>
        <p:spPr>
          <a:xfrm>
            <a:off x="490249" y="450150"/>
            <a:ext cx="7544700" cy="35550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Is what makes a “good” rubric different from the faculty perspective and the student perspective?</a:t>
            </a: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How can you use rubrics with students?</a:t>
            </a:r>
            <a:endParaRPr/>
          </a:p>
        </p:txBody>
      </p:sp>
      <p:sp>
        <p:nvSpPr>
          <p:cNvPr id="343" name="Google Shape;343;p65"/>
          <p:cNvSpPr txBox="1">
            <a:spLocks noGrp="1"/>
          </p:cNvSpPr>
          <p:nvPr>
            <p:ph type="body" idx="1"/>
          </p:nvPr>
        </p:nvSpPr>
        <p:spPr>
          <a:xfrm>
            <a:off x="311700" y="932300"/>
            <a:ext cx="8520600" cy="39426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Co-create the rubric with students</a:t>
            </a:r>
            <a:endParaRPr/>
          </a:p>
          <a:p>
            <a:pPr marL="457200" lvl="0" indent="-381000" algn="l" rtl="0">
              <a:spcBef>
                <a:spcPts val="0"/>
              </a:spcBef>
              <a:spcAft>
                <a:spcPts val="0"/>
              </a:spcAft>
              <a:buSzPts val="2400"/>
              <a:buChar char="●"/>
            </a:pPr>
            <a:r>
              <a:rPr lang="en"/>
              <a:t>Gather student input on the rubric itself</a:t>
            </a:r>
            <a:endParaRPr/>
          </a:p>
          <a:p>
            <a:pPr marL="457200" lvl="0" indent="-381000" algn="l" rtl="0">
              <a:spcBef>
                <a:spcPts val="0"/>
              </a:spcBef>
              <a:spcAft>
                <a:spcPts val="0"/>
              </a:spcAft>
              <a:buSzPts val="2400"/>
              <a:buChar char="●"/>
            </a:pPr>
            <a:r>
              <a:rPr lang="en"/>
              <a:t>Practice applying the rubric together to a sample assignment</a:t>
            </a:r>
            <a:endParaRPr/>
          </a:p>
          <a:p>
            <a:pPr marL="457200" lvl="0" indent="-381000" algn="l" rtl="0">
              <a:spcBef>
                <a:spcPts val="0"/>
              </a:spcBef>
              <a:spcAft>
                <a:spcPts val="0"/>
              </a:spcAft>
              <a:buSzPts val="2400"/>
              <a:buChar char="●"/>
            </a:pPr>
            <a:r>
              <a:rPr lang="en"/>
              <a:t>Use the rubric for self- or peer assessment</a:t>
            </a:r>
            <a:endParaRPr/>
          </a:p>
        </p:txBody>
      </p:sp>
      <p:sp>
        <p:nvSpPr>
          <p:cNvPr id="344" name="Google Shape;344;p65"/>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6"/>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50" name="Google Shape;350;p66"/>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Three case studies!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7"/>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#1: Context</a:t>
            </a:r>
            <a:endParaRPr/>
          </a:p>
        </p:txBody>
      </p:sp>
      <p:sp>
        <p:nvSpPr>
          <p:cNvPr id="356" name="Google Shape;356;p67"/>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57" name="Google Shape;357;p67"/>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Holistic rubric</a:t>
            </a:r>
            <a:endParaRPr/>
          </a:p>
          <a:p>
            <a:pPr marL="457200" lvl="0" indent="-381000" algn="l" rtl="0">
              <a:spcBef>
                <a:spcPts val="0"/>
              </a:spcBef>
              <a:spcAft>
                <a:spcPts val="0"/>
              </a:spcAft>
              <a:buSzPts val="2400"/>
              <a:buChar char="●"/>
            </a:pPr>
            <a:r>
              <a:rPr lang="en"/>
              <a:t>For a term paper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8"/>
          <p:cNvSpPr txBox="1">
            <a:spLocks noGrp="1"/>
          </p:cNvSpPr>
          <p:nvPr>
            <p:ph type="title"/>
          </p:nvPr>
        </p:nvSpPr>
        <p:spPr>
          <a:xfrm>
            <a:off x="311700" y="3421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#1: </a:t>
            </a:r>
            <a:br>
              <a:rPr lang="en"/>
            </a:br>
            <a:r>
              <a:rPr lang="en"/>
              <a:t>The rubric</a:t>
            </a:r>
            <a:endParaRPr/>
          </a:p>
        </p:txBody>
      </p:sp>
      <p:sp>
        <p:nvSpPr>
          <p:cNvPr id="363" name="Google Shape;363;p68"/>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15</a:t>
            </a:fld>
            <a:endParaRPr>
              <a:solidFill>
                <a:schemeClr val="dk1"/>
              </a:solidFill>
            </a:endParaRPr>
          </a:p>
        </p:txBody>
      </p:sp>
      <p:pic>
        <p:nvPicPr>
          <p:cNvPr id="364" name="Google Shape;364;p68"/>
          <p:cNvPicPr preferRelativeResize="0"/>
          <p:nvPr/>
        </p:nvPicPr>
        <p:blipFill>
          <a:blip r:embed="rId3">
            <a:alphaModFix/>
          </a:blip>
          <a:stretch>
            <a:fillRect/>
          </a:stretch>
        </p:blipFill>
        <p:spPr>
          <a:xfrm>
            <a:off x="3220425" y="647125"/>
            <a:ext cx="5800726" cy="4392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9"/>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Reflect on this rubric</a:t>
            </a:r>
            <a:endParaRPr/>
          </a:p>
        </p:txBody>
      </p:sp>
      <p:sp>
        <p:nvSpPr>
          <p:cNvPr id="370" name="Google Shape;370;p69"/>
          <p:cNvSpPr txBox="1">
            <a:spLocks noGrp="1"/>
          </p:cNvSpPr>
          <p:nvPr>
            <p:ph type="body" idx="1"/>
          </p:nvPr>
        </p:nvSpPr>
        <p:spPr>
          <a:xfrm>
            <a:off x="616500" y="981650"/>
            <a:ext cx="3400200" cy="2949600"/>
          </a:xfrm>
          <a:prstGeom prst="rect">
            <a:avLst/>
          </a:prstGeom>
        </p:spPr>
        <p:txBody>
          <a:bodyPr spcFirstLastPara="1" wrap="square" lIns="91425" tIns="91425" rIns="91425" bIns="91425" anchor="t" anchorCtr="0">
            <a:normAutofit/>
          </a:bodyPr>
          <a:lstStyle/>
          <a:p>
            <a:pPr marL="254000" lvl="0" indent="-273050" algn="l" rtl="0">
              <a:spcBef>
                <a:spcPts val="800"/>
              </a:spcBef>
              <a:spcAft>
                <a:spcPts val="0"/>
              </a:spcAft>
              <a:buSzPts val="2500"/>
              <a:buFont typeface="Avenir"/>
              <a:buChar char="●"/>
            </a:pPr>
            <a:r>
              <a:rPr lang="en" sz="2500"/>
              <a:t>What does this rubric do well?</a:t>
            </a:r>
            <a:endParaRPr sz="2500"/>
          </a:p>
          <a:p>
            <a:pPr marL="254000" lvl="0" indent="-273050" algn="l" rtl="0">
              <a:spcBef>
                <a:spcPts val="800"/>
              </a:spcBef>
              <a:spcAft>
                <a:spcPts val="0"/>
              </a:spcAft>
              <a:buSzPts val="2500"/>
              <a:buFont typeface="Arial"/>
              <a:buChar char="●"/>
            </a:pPr>
            <a:r>
              <a:rPr lang="en" sz="2500"/>
              <a:t>What does this rubric do less well?</a:t>
            </a:r>
            <a:endParaRPr sz="2500"/>
          </a:p>
          <a:p>
            <a:pPr marL="0" lvl="0" indent="0" algn="l" rtl="0">
              <a:spcBef>
                <a:spcPts val="1000"/>
              </a:spcBef>
              <a:spcAft>
                <a:spcPts val="1000"/>
              </a:spcAft>
              <a:buNone/>
            </a:pPr>
            <a:endParaRPr/>
          </a:p>
        </p:txBody>
      </p:sp>
      <p:sp>
        <p:nvSpPr>
          <p:cNvPr id="371" name="Google Shape;371;p69"/>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72" name="Google Shape;372;p69"/>
          <p:cNvPicPr preferRelativeResize="0"/>
          <p:nvPr/>
        </p:nvPicPr>
        <p:blipFill>
          <a:blip r:embed="rId3">
            <a:alphaModFix/>
          </a:blip>
          <a:stretch>
            <a:fillRect/>
          </a:stretch>
        </p:blipFill>
        <p:spPr>
          <a:xfrm>
            <a:off x="4853675" y="958100"/>
            <a:ext cx="3187200" cy="3187200"/>
          </a:xfrm>
          <a:prstGeom prst="rect">
            <a:avLst/>
          </a:prstGeom>
          <a:noFill/>
          <a:ln>
            <a:noFill/>
          </a:ln>
        </p:spPr>
      </p:pic>
      <p:sp>
        <p:nvSpPr>
          <p:cNvPr id="373" name="Google Shape;373;p69"/>
          <p:cNvSpPr txBox="1"/>
          <p:nvPr/>
        </p:nvSpPr>
        <p:spPr>
          <a:xfrm>
            <a:off x="4972075" y="1966250"/>
            <a:ext cx="3000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u="sng">
                <a:solidFill>
                  <a:schemeClr val="hlink"/>
                </a:solidFill>
                <a:latin typeface="Avenir"/>
                <a:ea typeface="Avenir"/>
                <a:cs typeface="Avenir"/>
                <a:sym typeface="Avenir"/>
                <a:hlinkClick r:id="rId4"/>
              </a:rPr>
              <a:t>https://tinyurl.com/SPHrubrics</a:t>
            </a:r>
            <a:r>
              <a:rPr lang="en" sz="1100"/>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0"/>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Discussion</a:t>
            </a:r>
            <a:endParaRPr/>
          </a:p>
        </p:txBody>
      </p:sp>
      <p:sp>
        <p:nvSpPr>
          <p:cNvPr id="379" name="Google Shape;379;p70"/>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What are themes that arose on the IdeaBoard about what this rubric does well and less well?</a:t>
            </a:r>
            <a:endParaRPr/>
          </a:p>
          <a:p>
            <a:pPr marL="457200" lvl="0" indent="-381000" algn="l" rtl="0">
              <a:spcBef>
                <a:spcPts val="0"/>
              </a:spcBef>
              <a:spcAft>
                <a:spcPts val="0"/>
              </a:spcAft>
              <a:buSzPts val="2400"/>
              <a:buChar char="●"/>
            </a:pPr>
            <a:r>
              <a:rPr lang="en"/>
              <a:t>What is one step you would take to begin to revise this rubric?</a:t>
            </a:r>
            <a:endParaRPr/>
          </a:p>
        </p:txBody>
      </p:sp>
      <p:sp>
        <p:nvSpPr>
          <p:cNvPr id="380" name="Google Shape;380;p70"/>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1"/>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#2: Context</a:t>
            </a:r>
            <a:endParaRPr/>
          </a:p>
        </p:txBody>
      </p:sp>
      <p:sp>
        <p:nvSpPr>
          <p:cNvPr id="386" name="Google Shape;386;p71"/>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387" name="Google Shape;387;p71"/>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Analytic rubric</a:t>
            </a:r>
            <a:endParaRPr/>
          </a:p>
          <a:p>
            <a:pPr marL="457200" lvl="0" indent="-381000" algn="l" rtl="0">
              <a:spcBef>
                <a:spcPts val="0"/>
              </a:spcBef>
              <a:spcAft>
                <a:spcPts val="0"/>
              </a:spcAft>
              <a:buSzPts val="2400"/>
              <a:buChar char="●"/>
            </a:pPr>
            <a:r>
              <a:rPr lang="en"/>
              <a:t>For a paper assignment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2"/>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#2: The rubric</a:t>
            </a:r>
            <a:endParaRPr/>
          </a:p>
        </p:txBody>
      </p:sp>
      <p:sp>
        <p:nvSpPr>
          <p:cNvPr id="393" name="Google Shape;393;p72"/>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94" name="Google Shape;394;p72"/>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Sent as a PDF file in the chat</a:t>
            </a:r>
            <a:endParaRPr/>
          </a:p>
          <a:p>
            <a:pPr marL="457200" lvl="0" indent="-381000" algn="l" rtl="0">
              <a:spcBef>
                <a:spcPts val="0"/>
              </a:spcBef>
              <a:spcAft>
                <a:spcPts val="0"/>
              </a:spcAft>
              <a:buSzPts val="2400"/>
              <a:buChar char="●"/>
            </a:pPr>
            <a:r>
              <a:rPr lang="en"/>
              <a:t>Take a moment to skim over the complete rubric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55"/>
          <p:cNvPicPr preferRelativeResize="0"/>
          <p:nvPr/>
        </p:nvPicPr>
        <p:blipFill>
          <a:blip r:embed="rId3">
            <a:alphaModFix/>
          </a:blip>
          <a:stretch>
            <a:fillRect/>
          </a:stretch>
        </p:blipFill>
        <p:spPr>
          <a:xfrm>
            <a:off x="0" y="0"/>
            <a:ext cx="9144000" cy="51434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73"/>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400" name="Google Shape;400;p73"/>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Reflect on this rubric</a:t>
            </a:r>
            <a:endParaRPr/>
          </a:p>
        </p:txBody>
      </p:sp>
      <p:sp>
        <p:nvSpPr>
          <p:cNvPr id="401" name="Google Shape;401;p73"/>
          <p:cNvSpPr txBox="1">
            <a:spLocks noGrp="1"/>
          </p:cNvSpPr>
          <p:nvPr>
            <p:ph type="body" idx="1"/>
          </p:nvPr>
        </p:nvSpPr>
        <p:spPr>
          <a:xfrm>
            <a:off x="616500" y="981650"/>
            <a:ext cx="3400200" cy="2949600"/>
          </a:xfrm>
          <a:prstGeom prst="rect">
            <a:avLst/>
          </a:prstGeom>
        </p:spPr>
        <p:txBody>
          <a:bodyPr spcFirstLastPara="1" wrap="square" lIns="91425" tIns="91425" rIns="91425" bIns="91425" anchor="t" anchorCtr="0">
            <a:normAutofit/>
          </a:bodyPr>
          <a:lstStyle/>
          <a:p>
            <a:pPr marL="254000" lvl="0" indent="-273050" algn="l" rtl="0">
              <a:spcBef>
                <a:spcPts val="800"/>
              </a:spcBef>
              <a:spcAft>
                <a:spcPts val="0"/>
              </a:spcAft>
              <a:buSzPts val="2500"/>
              <a:buFont typeface="Avenir"/>
              <a:buChar char="●"/>
            </a:pPr>
            <a:r>
              <a:rPr lang="en" sz="2500"/>
              <a:t>What does this rubric do well?</a:t>
            </a:r>
            <a:endParaRPr sz="2500"/>
          </a:p>
          <a:p>
            <a:pPr marL="254000" lvl="0" indent="-273050" algn="l" rtl="0">
              <a:spcBef>
                <a:spcPts val="800"/>
              </a:spcBef>
              <a:spcAft>
                <a:spcPts val="0"/>
              </a:spcAft>
              <a:buSzPts val="2500"/>
              <a:buFont typeface="Arial"/>
              <a:buChar char="●"/>
            </a:pPr>
            <a:r>
              <a:rPr lang="en" sz="2500"/>
              <a:t>What does this rubric do less well?</a:t>
            </a:r>
            <a:endParaRPr sz="2500"/>
          </a:p>
          <a:p>
            <a:pPr marL="0" lvl="0" indent="0" algn="l" rtl="0">
              <a:spcBef>
                <a:spcPts val="1000"/>
              </a:spcBef>
              <a:spcAft>
                <a:spcPts val="1000"/>
              </a:spcAft>
              <a:buNone/>
            </a:pPr>
            <a:endParaRPr/>
          </a:p>
        </p:txBody>
      </p:sp>
      <p:pic>
        <p:nvPicPr>
          <p:cNvPr id="402" name="Google Shape;402;p73"/>
          <p:cNvPicPr preferRelativeResize="0"/>
          <p:nvPr/>
        </p:nvPicPr>
        <p:blipFill>
          <a:blip r:embed="rId3">
            <a:alphaModFix/>
          </a:blip>
          <a:stretch>
            <a:fillRect/>
          </a:stretch>
        </p:blipFill>
        <p:spPr>
          <a:xfrm>
            <a:off x="4853675" y="958100"/>
            <a:ext cx="3187200" cy="3187200"/>
          </a:xfrm>
          <a:prstGeom prst="rect">
            <a:avLst/>
          </a:prstGeom>
          <a:noFill/>
          <a:ln>
            <a:noFill/>
          </a:ln>
        </p:spPr>
      </p:pic>
      <p:sp>
        <p:nvSpPr>
          <p:cNvPr id="403" name="Google Shape;403;p73"/>
          <p:cNvSpPr txBox="1"/>
          <p:nvPr/>
        </p:nvSpPr>
        <p:spPr>
          <a:xfrm>
            <a:off x="4972075" y="1966250"/>
            <a:ext cx="3000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u="sng">
                <a:solidFill>
                  <a:schemeClr val="hlink"/>
                </a:solidFill>
                <a:latin typeface="Avenir"/>
                <a:ea typeface="Avenir"/>
                <a:cs typeface="Avenir"/>
                <a:sym typeface="Avenir"/>
                <a:hlinkClick r:id="rId4"/>
              </a:rPr>
              <a:t>https://tinyurl.com/SPHrubrics</a:t>
            </a:r>
            <a:r>
              <a:rPr lang="en" sz="11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4"/>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Discussion</a:t>
            </a:r>
            <a:endParaRPr/>
          </a:p>
        </p:txBody>
      </p:sp>
      <p:sp>
        <p:nvSpPr>
          <p:cNvPr id="409" name="Google Shape;409;p74"/>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What are themes that arose on the IdeaBoard about what this rubric does well and less well?</a:t>
            </a:r>
            <a:endParaRPr/>
          </a:p>
          <a:p>
            <a:pPr marL="457200" lvl="0" indent="-381000" algn="l" rtl="0">
              <a:spcBef>
                <a:spcPts val="0"/>
              </a:spcBef>
              <a:spcAft>
                <a:spcPts val="0"/>
              </a:spcAft>
              <a:buSzPts val="2400"/>
              <a:buChar char="●"/>
            </a:pPr>
            <a:r>
              <a:rPr lang="en"/>
              <a:t>What differences do you see between the two case studies?</a:t>
            </a:r>
            <a:endParaRPr/>
          </a:p>
          <a:p>
            <a:pPr marL="457200" lvl="0" indent="-381000" algn="l" rtl="0">
              <a:spcBef>
                <a:spcPts val="0"/>
              </a:spcBef>
              <a:spcAft>
                <a:spcPts val="0"/>
              </a:spcAft>
              <a:buSzPts val="2400"/>
              <a:buChar char="●"/>
            </a:pPr>
            <a:r>
              <a:rPr lang="en"/>
              <a:t>What is one step you would take to begin to revise this rubric?</a:t>
            </a:r>
            <a:endParaRPr/>
          </a:p>
        </p:txBody>
      </p:sp>
      <p:sp>
        <p:nvSpPr>
          <p:cNvPr id="410" name="Google Shape;410;p74"/>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75"/>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#3: Context</a:t>
            </a:r>
            <a:endParaRPr/>
          </a:p>
        </p:txBody>
      </p:sp>
      <p:sp>
        <p:nvSpPr>
          <p:cNvPr id="416" name="Google Shape;416;p75"/>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Created by MaryBeth Musumeci in Public Health</a:t>
            </a:r>
            <a:endParaRPr/>
          </a:p>
          <a:p>
            <a:pPr marL="457200" lvl="0" indent="-381000" algn="l" rtl="0">
              <a:spcBef>
                <a:spcPts val="0"/>
              </a:spcBef>
              <a:spcAft>
                <a:spcPts val="0"/>
              </a:spcAft>
              <a:buSzPts val="2400"/>
              <a:buChar char="●"/>
            </a:pPr>
            <a:r>
              <a:rPr lang="en"/>
              <a:t>Undergraduate course</a:t>
            </a:r>
            <a:endParaRPr/>
          </a:p>
          <a:p>
            <a:pPr marL="457200" lvl="0" indent="-381000" algn="l" rtl="0">
              <a:spcBef>
                <a:spcPts val="0"/>
              </a:spcBef>
              <a:spcAft>
                <a:spcPts val="0"/>
              </a:spcAft>
              <a:buSzPts val="2400"/>
              <a:buChar char="●"/>
            </a:pPr>
            <a:r>
              <a:rPr lang="en"/>
              <a:t>Assignment: design your own healthcare organization and describe it in a </a:t>
            </a:r>
            <a:r>
              <a:rPr lang="en" i="1"/>
              <a:t>pro forma </a:t>
            </a:r>
            <a:r>
              <a:rPr lang="en"/>
              <a:t>report</a:t>
            </a:r>
            <a:endParaRPr/>
          </a:p>
        </p:txBody>
      </p:sp>
      <p:sp>
        <p:nvSpPr>
          <p:cNvPr id="417" name="Google Shape;417;p75"/>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6"/>
          <p:cNvSpPr txBox="1">
            <a:spLocks noGrp="1"/>
          </p:cNvSpPr>
          <p:nvPr>
            <p:ph type="title" idx="4294967295"/>
          </p:nvPr>
        </p:nvSpPr>
        <p:spPr>
          <a:xfrm>
            <a:off x="83100" y="369650"/>
            <a:ext cx="43461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#3: </a:t>
            </a:r>
            <a:endParaRPr/>
          </a:p>
          <a:p>
            <a:pPr marL="0" lvl="0" indent="0" algn="l" rtl="0">
              <a:spcBef>
                <a:spcPts val="0"/>
              </a:spcBef>
              <a:spcAft>
                <a:spcPts val="0"/>
              </a:spcAft>
              <a:buNone/>
            </a:pPr>
            <a:r>
              <a:rPr lang="en"/>
              <a:t>The original rubric</a:t>
            </a:r>
            <a:endParaRPr/>
          </a:p>
        </p:txBody>
      </p:sp>
      <p:sp>
        <p:nvSpPr>
          <p:cNvPr id="423" name="Google Shape;423;p76"/>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23</a:t>
            </a:fld>
            <a:endParaRPr>
              <a:solidFill>
                <a:schemeClr val="dk1"/>
              </a:solidFill>
            </a:endParaRPr>
          </a:p>
        </p:txBody>
      </p:sp>
      <p:pic>
        <p:nvPicPr>
          <p:cNvPr id="424" name="Google Shape;424;p76"/>
          <p:cNvPicPr preferRelativeResize="0"/>
          <p:nvPr/>
        </p:nvPicPr>
        <p:blipFill>
          <a:blip r:embed="rId3">
            <a:alphaModFix/>
          </a:blip>
          <a:stretch>
            <a:fillRect/>
          </a:stretch>
        </p:blipFill>
        <p:spPr>
          <a:xfrm>
            <a:off x="4333217" y="69900"/>
            <a:ext cx="4025083" cy="5030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7"/>
          <p:cNvSpPr txBox="1">
            <a:spLocks noGrp="1"/>
          </p:cNvSpPr>
          <p:nvPr>
            <p:ph type="title"/>
          </p:nvPr>
        </p:nvSpPr>
        <p:spPr>
          <a:xfrm>
            <a:off x="83100" y="2934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#3: </a:t>
            </a:r>
            <a:endParaRPr/>
          </a:p>
          <a:p>
            <a:pPr marL="0" lvl="0" indent="0" algn="l" rtl="0">
              <a:spcBef>
                <a:spcPts val="0"/>
              </a:spcBef>
              <a:spcAft>
                <a:spcPts val="0"/>
              </a:spcAft>
              <a:buNone/>
            </a:pPr>
            <a:r>
              <a:rPr lang="en"/>
              <a:t>The revised rubric</a:t>
            </a:r>
            <a:endParaRPr/>
          </a:p>
        </p:txBody>
      </p:sp>
      <p:sp>
        <p:nvSpPr>
          <p:cNvPr id="430" name="Google Shape;430;p77"/>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1"/>
                </a:solidFill>
              </a:rPr>
              <a:t>24</a:t>
            </a:fld>
            <a:endParaRPr>
              <a:solidFill>
                <a:schemeClr val="dk1"/>
              </a:solidFill>
            </a:endParaRPr>
          </a:p>
        </p:txBody>
      </p:sp>
      <p:pic>
        <p:nvPicPr>
          <p:cNvPr id="431" name="Google Shape;431;p77"/>
          <p:cNvPicPr preferRelativeResize="0"/>
          <p:nvPr/>
        </p:nvPicPr>
        <p:blipFill>
          <a:blip r:embed="rId3">
            <a:alphaModFix/>
          </a:blip>
          <a:stretch>
            <a:fillRect/>
          </a:stretch>
        </p:blipFill>
        <p:spPr>
          <a:xfrm>
            <a:off x="4258882" y="76200"/>
            <a:ext cx="4732717" cy="4706575"/>
          </a:xfrm>
          <a:prstGeom prst="rect">
            <a:avLst/>
          </a:prstGeom>
          <a:noFill/>
          <a:ln>
            <a:noFill/>
          </a:ln>
        </p:spPr>
      </p:pic>
      <p:sp>
        <p:nvSpPr>
          <p:cNvPr id="432" name="Google Shape;432;p77"/>
          <p:cNvSpPr txBox="1">
            <a:spLocks noGrp="1"/>
          </p:cNvSpPr>
          <p:nvPr>
            <p:ph type="body" idx="4294967295"/>
          </p:nvPr>
        </p:nvSpPr>
        <p:spPr>
          <a:xfrm>
            <a:off x="255100" y="1193900"/>
            <a:ext cx="3584400" cy="3816900"/>
          </a:xfrm>
          <a:prstGeom prst="rect">
            <a:avLst/>
          </a:prstGeom>
        </p:spPr>
        <p:txBody>
          <a:bodyPr spcFirstLastPara="1" wrap="square" lIns="91425" tIns="91425" rIns="91425" bIns="91425" anchor="t" anchorCtr="0">
            <a:normAutofit lnSpcReduction="20000"/>
          </a:bodyPr>
          <a:lstStyle/>
          <a:p>
            <a:pPr marL="457200" lvl="0" indent="-381000" algn="l" rtl="0">
              <a:spcBef>
                <a:spcPts val="1000"/>
              </a:spcBef>
              <a:spcAft>
                <a:spcPts val="0"/>
              </a:spcAft>
              <a:buSzPts val="2400"/>
              <a:buChar char="●"/>
            </a:pPr>
            <a:r>
              <a:rPr lang="en"/>
              <a:t>Graded in individual Word documents, saved as PDF, uploaded to Blackboard </a:t>
            </a:r>
            <a:r>
              <a:rPr lang="en" i="1"/>
              <a:t>or</a:t>
            </a:r>
            <a:endParaRPr i="1"/>
          </a:p>
          <a:p>
            <a:pPr marL="457200" lvl="0" indent="-381000" algn="l" rtl="0">
              <a:spcBef>
                <a:spcPts val="0"/>
              </a:spcBef>
              <a:spcAft>
                <a:spcPts val="0"/>
              </a:spcAft>
              <a:buSzPts val="2400"/>
              <a:buChar char="●"/>
            </a:pPr>
            <a:r>
              <a:rPr lang="en"/>
              <a:t>Uploaded into Blackboard (minus individual checkboxes for execution categories)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8"/>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ct val="27500"/>
              <a:buFont typeface="Arial"/>
              <a:buNone/>
            </a:pPr>
            <a:r>
              <a:rPr lang="en"/>
              <a:t>Case study #3: The revised rubric</a:t>
            </a:r>
            <a:endParaRPr/>
          </a:p>
        </p:txBody>
      </p:sp>
      <p:sp>
        <p:nvSpPr>
          <p:cNvPr id="438" name="Google Shape;438;p78"/>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439" name="Google Shape;439;p78"/>
          <p:cNvPicPr preferRelativeResize="0"/>
          <p:nvPr/>
        </p:nvPicPr>
        <p:blipFill rotWithShape="1">
          <a:blip r:embed="rId3">
            <a:alphaModFix/>
          </a:blip>
          <a:srcRect b="58307"/>
          <a:stretch/>
        </p:blipFill>
        <p:spPr>
          <a:xfrm>
            <a:off x="887350" y="1286600"/>
            <a:ext cx="7280300" cy="301854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9"/>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Case study #3: The revised rubric</a:t>
            </a:r>
            <a:endParaRPr/>
          </a:p>
        </p:txBody>
      </p:sp>
      <p:sp>
        <p:nvSpPr>
          <p:cNvPr id="445" name="Google Shape;445;p79"/>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446" name="Google Shape;446;p79"/>
          <p:cNvPicPr preferRelativeResize="0"/>
          <p:nvPr/>
        </p:nvPicPr>
        <p:blipFill rotWithShape="1">
          <a:blip r:embed="rId3">
            <a:alphaModFix/>
          </a:blip>
          <a:srcRect t="40554"/>
          <a:stretch/>
        </p:blipFill>
        <p:spPr>
          <a:xfrm>
            <a:off x="1062650" y="872405"/>
            <a:ext cx="6855250" cy="40526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80"/>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How did this go?</a:t>
            </a:r>
            <a:endParaRPr/>
          </a:p>
        </p:txBody>
      </p:sp>
      <p:sp>
        <p:nvSpPr>
          <p:cNvPr id="452" name="Google Shape;452;p80"/>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“I used it last semester for grading, and it was wonderful!”</a:t>
            </a:r>
            <a:endParaRPr/>
          </a:p>
          <a:p>
            <a:pPr marL="457200" lvl="0" indent="-381000" algn="l" rtl="0">
              <a:spcBef>
                <a:spcPts val="0"/>
              </a:spcBef>
              <a:spcAft>
                <a:spcPts val="0"/>
              </a:spcAft>
              <a:buSzPts val="2400"/>
              <a:buChar char="●"/>
            </a:pPr>
            <a:r>
              <a:rPr lang="en"/>
              <a:t>Students used truncated version of the rubric as worksheets to dos hort peer review assignments</a:t>
            </a:r>
            <a:endParaRPr/>
          </a:p>
          <a:p>
            <a:pPr marL="457200" lvl="0" indent="-381000" algn="l" rtl="0">
              <a:spcBef>
                <a:spcPts val="0"/>
              </a:spcBef>
              <a:spcAft>
                <a:spcPts val="0"/>
              </a:spcAft>
              <a:buSzPts val="2400"/>
              <a:buChar char="●"/>
            </a:pPr>
            <a:r>
              <a:rPr lang="en"/>
              <a:t>Small-scale revisions</a:t>
            </a:r>
            <a:endParaRPr/>
          </a:p>
          <a:p>
            <a:pPr marL="457200" lvl="0" indent="-381000" algn="l" rtl="0">
              <a:spcBef>
                <a:spcPts val="0"/>
              </a:spcBef>
              <a:spcAft>
                <a:spcPts val="0"/>
              </a:spcAft>
              <a:buSzPts val="2400"/>
              <a:buChar char="●"/>
            </a:pPr>
            <a:r>
              <a:rPr lang="en"/>
              <a:t>“I already used it to grade one assignment, and I love it so much!”</a:t>
            </a:r>
            <a:endParaRPr/>
          </a:p>
        </p:txBody>
      </p:sp>
      <p:sp>
        <p:nvSpPr>
          <p:cNvPr id="453" name="Google Shape;453;p80"/>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81"/>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i="1"/>
              <a:t>In short: How can you make the rubric work for you, your students, and your assignment?</a:t>
            </a:r>
            <a:endParaRPr i="1"/>
          </a:p>
        </p:txBody>
      </p:sp>
      <p:sp>
        <p:nvSpPr>
          <p:cNvPr id="459" name="Google Shape;459;p81"/>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2"/>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Questions?</a:t>
            </a:r>
            <a:endParaRPr/>
          </a:p>
        </p:txBody>
      </p:sp>
      <p:sp>
        <p:nvSpPr>
          <p:cNvPr id="465" name="Google Shape;465;p82"/>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800">
                <a:solidFill>
                  <a:schemeClr val="lt1"/>
                </a:solidFill>
              </a:rPr>
              <a:t>29</a:t>
            </a:fld>
            <a:endParaRPr sz="1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56"/>
          <p:cNvPicPr preferRelativeResize="0"/>
          <p:nvPr/>
        </p:nvPicPr>
        <p:blipFill rotWithShape="1">
          <a:blip r:embed="rId3">
            <a:alphaModFix/>
          </a:blip>
          <a:srcRect t="13127" b="13120"/>
          <a:stretch/>
        </p:blipFill>
        <p:spPr>
          <a:xfrm>
            <a:off x="1205502" y="1714450"/>
            <a:ext cx="1690250" cy="1662076"/>
          </a:xfrm>
          <a:prstGeom prst="rect">
            <a:avLst/>
          </a:prstGeom>
          <a:noFill/>
          <a:ln>
            <a:noFill/>
          </a:ln>
        </p:spPr>
      </p:pic>
      <p:pic>
        <p:nvPicPr>
          <p:cNvPr id="267" name="Google Shape;267;p56"/>
          <p:cNvPicPr preferRelativeResize="0"/>
          <p:nvPr/>
        </p:nvPicPr>
        <p:blipFill rotWithShape="1">
          <a:blip r:embed="rId4">
            <a:alphaModFix/>
          </a:blip>
          <a:srcRect t="17221" b="17221"/>
          <a:stretch/>
        </p:blipFill>
        <p:spPr>
          <a:xfrm>
            <a:off x="3726890" y="1714463"/>
            <a:ext cx="1690224" cy="1662074"/>
          </a:xfrm>
          <a:prstGeom prst="rect">
            <a:avLst/>
          </a:prstGeom>
          <a:noFill/>
          <a:ln>
            <a:noFill/>
          </a:ln>
        </p:spPr>
      </p:pic>
      <p:pic>
        <p:nvPicPr>
          <p:cNvPr id="268" name="Google Shape;268;p56"/>
          <p:cNvPicPr preferRelativeResize="0"/>
          <p:nvPr/>
        </p:nvPicPr>
        <p:blipFill rotWithShape="1">
          <a:blip r:embed="rId5">
            <a:alphaModFix/>
          </a:blip>
          <a:srcRect t="835" b="835"/>
          <a:stretch/>
        </p:blipFill>
        <p:spPr>
          <a:xfrm>
            <a:off x="6324452" y="1638250"/>
            <a:ext cx="1690250" cy="1662076"/>
          </a:xfrm>
          <a:prstGeom prst="rect">
            <a:avLst/>
          </a:prstGeom>
          <a:noFill/>
          <a:ln>
            <a:noFill/>
          </a:ln>
        </p:spPr>
      </p:pic>
      <p:sp>
        <p:nvSpPr>
          <p:cNvPr id="269" name="Google Shape;269;p56"/>
          <p:cNvSpPr/>
          <p:nvPr/>
        </p:nvSpPr>
        <p:spPr>
          <a:xfrm>
            <a:off x="522100" y="410628"/>
            <a:ext cx="8008075" cy="888912"/>
          </a:xfrm>
          <a:custGeom>
            <a:avLst/>
            <a:gdLst/>
            <a:ahLst/>
            <a:cxnLst/>
            <a:rect l="l" t="t" r="r" b="b"/>
            <a:pathLst>
              <a:path w="320323" h="55315" extrusionOk="0">
                <a:moveTo>
                  <a:pt x="0" y="0"/>
                </a:moveTo>
                <a:lnTo>
                  <a:pt x="3105" y="55315"/>
                </a:lnTo>
                <a:lnTo>
                  <a:pt x="320323" y="46849"/>
                </a:lnTo>
                <a:lnTo>
                  <a:pt x="318629" y="3951"/>
                </a:lnTo>
                <a:close/>
              </a:path>
            </a:pathLst>
          </a:custGeom>
          <a:solidFill>
            <a:schemeClr val="dk2"/>
          </a:solidFill>
          <a:ln w="38100" cap="flat" cmpd="sng">
            <a:solidFill>
              <a:schemeClr val="lt1"/>
            </a:solidFill>
            <a:prstDash val="solid"/>
            <a:round/>
            <a:headEnd type="none" w="med" len="med"/>
            <a:tailEnd type="none" w="med" len="med"/>
          </a:ln>
        </p:spPr>
        <p:txBody>
          <a:bodyPr/>
          <a:lstStyle/>
          <a:p>
            <a:endParaRPr lang="en-US"/>
          </a:p>
        </p:txBody>
      </p:sp>
      <p:sp>
        <p:nvSpPr>
          <p:cNvPr id="270" name="Google Shape;270;p5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t>Faculty Development Staff</a:t>
            </a:r>
            <a:endParaRPr b="1"/>
          </a:p>
        </p:txBody>
      </p:sp>
      <p:sp>
        <p:nvSpPr>
          <p:cNvPr id="271" name="Google Shape;271;p56"/>
          <p:cNvSpPr txBox="1">
            <a:spLocks noGrp="1"/>
          </p:cNvSpPr>
          <p:nvPr>
            <p:ph type="subTitle" idx="2"/>
          </p:nvPr>
        </p:nvSpPr>
        <p:spPr>
          <a:xfrm>
            <a:off x="707827" y="3876850"/>
            <a:ext cx="2533200" cy="679500"/>
          </a:xfrm>
          <a:prstGeom prst="rect">
            <a:avLst/>
          </a:prstGeom>
        </p:spPr>
        <p:txBody>
          <a:bodyPr spcFirstLastPara="1" wrap="square" lIns="91425" tIns="91425" rIns="91425" bIns="91425" anchor="ctr" anchorCtr="0">
            <a:noAutofit/>
          </a:bodyPr>
          <a:lstStyle/>
          <a:p>
            <a:pPr marL="0" lvl="0" indent="0" algn="ctr" rtl="0">
              <a:lnSpc>
                <a:spcPct val="95000"/>
              </a:lnSpc>
              <a:spcBef>
                <a:spcPts val="1000"/>
              </a:spcBef>
              <a:spcAft>
                <a:spcPts val="0"/>
              </a:spcAft>
              <a:buSzPts val="935"/>
              <a:buNone/>
            </a:pPr>
            <a:r>
              <a:rPr lang="en" sz="1490"/>
              <a:t>Educational Developer</a:t>
            </a:r>
            <a:endParaRPr sz="1490"/>
          </a:p>
          <a:p>
            <a:pPr marL="0" lvl="0" indent="0" algn="ctr" rtl="0">
              <a:lnSpc>
                <a:spcPct val="95000"/>
              </a:lnSpc>
              <a:spcBef>
                <a:spcPts val="1000"/>
              </a:spcBef>
              <a:spcAft>
                <a:spcPts val="0"/>
              </a:spcAft>
              <a:buSzPts val="935"/>
              <a:buNone/>
            </a:pPr>
            <a:r>
              <a:rPr lang="en" sz="1490" u="sng">
                <a:hlinkClick r:id="rId6"/>
              </a:rPr>
              <a:t>datias@gwu.edu</a:t>
            </a:r>
            <a:r>
              <a:rPr lang="en" sz="1490"/>
              <a:t> </a:t>
            </a:r>
            <a:endParaRPr sz="1490"/>
          </a:p>
        </p:txBody>
      </p:sp>
      <p:sp>
        <p:nvSpPr>
          <p:cNvPr id="272" name="Google Shape;272;p56"/>
          <p:cNvSpPr txBox="1">
            <a:spLocks noGrp="1"/>
          </p:cNvSpPr>
          <p:nvPr>
            <p:ph type="subTitle" idx="1"/>
          </p:nvPr>
        </p:nvSpPr>
        <p:spPr>
          <a:xfrm>
            <a:off x="707827" y="3486638"/>
            <a:ext cx="2533200" cy="274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SzPts val="358"/>
              <a:buNone/>
            </a:pPr>
            <a:r>
              <a:rPr lang="en" sz="1520"/>
              <a:t>Daphna Atias</a:t>
            </a:r>
            <a:endParaRPr sz="1520"/>
          </a:p>
        </p:txBody>
      </p:sp>
      <p:sp>
        <p:nvSpPr>
          <p:cNvPr id="273" name="Google Shape;273;p56"/>
          <p:cNvSpPr txBox="1">
            <a:spLocks noGrp="1"/>
          </p:cNvSpPr>
          <p:nvPr>
            <p:ph type="subTitle" idx="3"/>
          </p:nvPr>
        </p:nvSpPr>
        <p:spPr>
          <a:xfrm>
            <a:off x="3305402" y="3486638"/>
            <a:ext cx="2533200" cy="274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SzPts val="358"/>
              <a:buNone/>
            </a:pPr>
            <a:r>
              <a:rPr lang="en" sz="1520"/>
              <a:t>Robin Pokorski</a:t>
            </a:r>
            <a:endParaRPr sz="1520"/>
          </a:p>
        </p:txBody>
      </p:sp>
      <p:sp>
        <p:nvSpPr>
          <p:cNvPr id="274" name="Google Shape;274;p56"/>
          <p:cNvSpPr txBox="1">
            <a:spLocks noGrp="1"/>
          </p:cNvSpPr>
          <p:nvPr>
            <p:ph type="subTitle" idx="4"/>
          </p:nvPr>
        </p:nvSpPr>
        <p:spPr>
          <a:xfrm>
            <a:off x="3305402" y="3876850"/>
            <a:ext cx="2533200" cy="679500"/>
          </a:xfrm>
          <a:prstGeom prst="rect">
            <a:avLst/>
          </a:prstGeom>
        </p:spPr>
        <p:txBody>
          <a:bodyPr spcFirstLastPara="1" wrap="square" lIns="91425" tIns="91425" rIns="91425" bIns="91425" anchor="ctr" anchorCtr="0">
            <a:noAutofit/>
          </a:bodyPr>
          <a:lstStyle/>
          <a:p>
            <a:pPr marL="0" lvl="0" indent="0" algn="ctr" rtl="0">
              <a:lnSpc>
                <a:spcPct val="95000"/>
              </a:lnSpc>
              <a:spcBef>
                <a:spcPts val="1000"/>
              </a:spcBef>
              <a:spcAft>
                <a:spcPts val="0"/>
              </a:spcAft>
              <a:buSzPts val="935"/>
              <a:buNone/>
            </a:pPr>
            <a:r>
              <a:rPr lang="en" sz="1490"/>
              <a:t>Educational Developer and Interim Director</a:t>
            </a:r>
            <a:endParaRPr sz="1490"/>
          </a:p>
          <a:p>
            <a:pPr marL="0" lvl="0" indent="0" algn="ctr" rtl="0">
              <a:lnSpc>
                <a:spcPct val="95000"/>
              </a:lnSpc>
              <a:spcBef>
                <a:spcPts val="1000"/>
              </a:spcBef>
              <a:spcAft>
                <a:spcPts val="0"/>
              </a:spcAft>
              <a:buSzPts val="935"/>
              <a:buNone/>
            </a:pPr>
            <a:r>
              <a:rPr lang="en" sz="1490" u="sng">
                <a:hlinkClick r:id="rId7"/>
              </a:rPr>
              <a:t>pokorski@gwu.edu</a:t>
            </a:r>
            <a:r>
              <a:rPr lang="en" sz="1490"/>
              <a:t> </a:t>
            </a:r>
            <a:endParaRPr sz="1490"/>
          </a:p>
        </p:txBody>
      </p:sp>
      <p:sp>
        <p:nvSpPr>
          <p:cNvPr id="275" name="Google Shape;275;p56"/>
          <p:cNvSpPr txBox="1">
            <a:spLocks noGrp="1"/>
          </p:cNvSpPr>
          <p:nvPr>
            <p:ph type="subTitle" idx="5"/>
          </p:nvPr>
        </p:nvSpPr>
        <p:spPr>
          <a:xfrm>
            <a:off x="5902975" y="3486650"/>
            <a:ext cx="2533200" cy="274200"/>
          </a:xfrm>
          <a:prstGeom prst="rect">
            <a:avLst/>
          </a:prstGeom>
        </p:spPr>
        <p:txBody>
          <a:bodyPr spcFirstLastPara="1" wrap="square" lIns="91425" tIns="91425" rIns="91425" bIns="91425" anchor="ctr" anchorCtr="0">
            <a:noAutofit/>
          </a:bodyPr>
          <a:lstStyle/>
          <a:p>
            <a:pPr marL="0" lvl="0" indent="0" algn="ctr" rtl="0">
              <a:spcBef>
                <a:spcPts val="1000"/>
              </a:spcBef>
              <a:spcAft>
                <a:spcPts val="0"/>
              </a:spcAft>
              <a:buSzPts val="358"/>
              <a:buNone/>
            </a:pPr>
            <a:r>
              <a:rPr lang="en" sz="1520"/>
              <a:t>Caitlin Savoldelli</a:t>
            </a:r>
            <a:endParaRPr sz="1520"/>
          </a:p>
        </p:txBody>
      </p:sp>
      <p:sp>
        <p:nvSpPr>
          <p:cNvPr id="276" name="Google Shape;276;p56"/>
          <p:cNvSpPr txBox="1">
            <a:spLocks noGrp="1"/>
          </p:cNvSpPr>
          <p:nvPr>
            <p:ph type="subTitle" idx="6"/>
          </p:nvPr>
        </p:nvSpPr>
        <p:spPr>
          <a:xfrm>
            <a:off x="5902977" y="3876850"/>
            <a:ext cx="2533200" cy="67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852"/>
              <a:buNone/>
            </a:pPr>
            <a:r>
              <a:rPr lang="en" sz="1385"/>
              <a:t>Accessibility Instructional Designer</a:t>
            </a:r>
            <a:endParaRPr sz="1385"/>
          </a:p>
          <a:p>
            <a:pPr marL="0" lvl="0" indent="0" algn="ctr" rtl="0">
              <a:spcBef>
                <a:spcPts val="0"/>
              </a:spcBef>
              <a:spcAft>
                <a:spcPts val="0"/>
              </a:spcAft>
              <a:buSzPts val="852"/>
              <a:buNone/>
            </a:pPr>
            <a:r>
              <a:rPr lang="en" sz="1385" u="sng">
                <a:hlinkClick r:id="rId8"/>
              </a:rPr>
              <a:t>cbcrain@gwu.edu</a:t>
            </a:r>
            <a:r>
              <a:rPr lang="en" sz="1385"/>
              <a:t> </a:t>
            </a:r>
            <a:endParaRPr sz="1385"/>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8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Work time!</a:t>
            </a:r>
            <a:endParaRPr/>
          </a:p>
        </p:txBody>
      </p:sp>
      <p:sp>
        <p:nvSpPr>
          <p:cNvPr id="471" name="Google Shape;471;p83"/>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4"/>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Two options:</a:t>
            </a:r>
            <a:endParaRPr/>
          </a:p>
        </p:txBody>
      </p:sp>
      <p:sp>
        <p:nvSpPr>
          <p:cNvPr id="477" name="Google Shape;477;p84"/>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478" name="Google Shape;478;p84"/>
          <p:cNvSpPr txBox="1">
            <a:spLocks noGrp="1"/>
          </p:cNvSpPr>
          <p:nvPr>
            <p:ph type="body" idx="1"/>
          </p:nvPr>
        </p:nvSpPr>
        <p:spPr>
          <a:xfrm>
            <a:off x="311700" y="9054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Char char="●"/>
            </a:pPr>
            <a:r>
              <a:rPr lang="en"/>
              <a:t>You will choose and you can swap as you would like!</a:t>
            </a:r>
            <a:endParaRPr/>
          </a:p>
          <a:p>
            <a:pPr marL="457200" lvl="0" indent="-381000" algn="l" rtl="0">
              <a:spcBef>
                <a:spcPts val="0"/>
              </a:spcBef>
              <a:spcAft>
                <a:spcPts val="0"/>
              </a:spcAft>
              <a:buSzPts val="2400"/>
              <a:buChar char="●"/>
            </a:pPr>
            <a:r>
              <a:rPr lang="en" i="1"/>
              <a:t>Breakout room:</a:t>
            </a:r>
            <a:r>
              <a:rPr lang="en"/>
              <a:t> Silent work time</a:t>
            </a:r>
            <a:endParaRPr/>
          </a:p>
          <a:p>
            <a:pPr marL="457200" lvl="0" indent="-381000" algn="l" rtl="0">
              <a:spcBef>
                <a:spcPts val="0"/>
              </a:spcBef>
              <a:spcAft>
                <a:spcPts val="0"/>
              </a:spcAft>
              <a:buSzPts val="2400"/>
              <a:buChar char="●"/>
            </a:pPr>
            <a:r>
              <a:rPr lang="en" i="1"/>
              <a:t>Main room:</a:t>
            </a:r>
            <a:r>
              <a:rPr lang="en"/>
              <a:t> Open office hours</a:t>
            </a:r>
            <a:endParaRPr/>
          </a:p>
          <a:p>
            <a:pPr marL="914400" lvl="1" indent="-381000" algn="l" rtl="0">
              <a:spcBef>
                <a:spcPts val="0"/>
              </a:spcBef>
              <a:spcAft>
                <a:spcPts val="0"/>
              </a:spcAft>
              <a:buSzPts val="2400"/>
              <a:buChar char="○"/>
            </a:pPr>
            <a:r>
              <a:rPr lang="en"/>
              <a:t>Ask a question: creating, editing, or implementing a rubric</a:t>
            </a:r>
            <a:endParaRPr/>
          </a:p>
          <a:p>
            <a:pPr marL="914400" lvl="1" indent="-381000" algn="l" rtl="0">
              <a:spcBef>
                <a:spcPts val="0"/>
              </a:spcBef>
              <a:spcAft>
                <a:spcPts val="0"/>
              </a:spcAft>
              <a:buSzPts val="2400"/>
              <a:buChar char="○"/>
            </a:pPr>
            <a:r>
              <a:rPr lang="en"/>
              <a:t>Listen to the conversation</a:t>
            </a:r>
            <a:endParaRPr/>
          </a:p>
          <a:p>
            <a:pPr marL="457200" lvl="0" indent="-381000" algn="l" rtl="0">
              <a:spcBef>
                <a:spcPts val="0"/>
              </a:spcBef>
              <a:spcAft>
                <a:spcPts val="0"/>
              </a:spcAft>
              <a:buSzPts val="2400"/>
              <a:buChar char="●"/>
            </a:pPr>
            <a:r>
              <a:rPr lang="en" i="1"/>
              <a:t>Want to team up with someone? We can create additional rooms!</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7"/>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Today’s Agenda</a:t>
            </a:r>
            <a:endParaRPr/>
          </a:p>
        </p:txBody>
      </p:sp>
      <p:sp>
        <p:nvSpPr>
          <p:cNvPr id="282" name="Google Shape;282;p57"/>
          <p:cNvSpPr txBox="1">
            <a:spLocks noGrp="1"/>
          </p:cNvSpPr>
          <p:nvPr>
            <p:ph type="body" idx="1"/>
          </p:nvPr>
        </p:nvSpPr>
        <p:spPr>
          <a:xfrm>
            <a:off x="311700" y="1459850"/>
            <a:ext cx="3760500" cy="1111800"/>
          </a:xfrm>
          <a:prstGeom prst="rect">
            <a:avLst/>
          </a:prstGeom>
        </p:spPr>
        <p:txBody>
          <a:bodyPr spcFirstLastPara="1" wrap="square" lIns="91425" tIns="91425" rIns="91425" bIns="91425" anchor="ctr" anchorCtr="0">
            <a:normAutofit/>
          </a:bodyPr>
          <a:lstStyle/>
          <a:p>
            <a:pPr marL="0" lvl="0" indent="0" algn="l" rtl="0">
              <a:spcBef>
                <a:spcPts val="1000"/>
              </a:spcBef>
              <a:spcAft>
                <a:spcPts val="1000"/>
              </a:spcAft>
              <a:buNone/>
            </a:pPr>
            <a:r>
              <a:rPr lang="en"/>
              <a:t>What makes a successful rubric?: Case studies</a:t>
            </a:r>
            <a:endParaRPr/>
          </a:p>
        </p:txBody>
      </p:sp>
      <p:sp>
        <p:nvSpPr>
          <p:cNvPr id="283" name="Google Shape;28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84" name="Google Shape;284;p57"/>
          <p:cNvSpPr txBox="1">
            <a:spLocks noGrp="1"/>
          </p:cNvSpPr>
          <p:nvPr>
            <p:ph type="body" idx="2"/>
          </p:nvPr>
        </p:nvSpPr>
        <p:spPr>
          <a:xfrm>
            <a:off x="311700" y="3500150"/>
            <a:ext cx="3760500" cy="835200"/>
          </a:xfrm>
          <a:prstGeom prst="rect">
            <a:avLst/>
          </a:prstGeom>
        </p:spPr>
        <p:txBody>
          <a:bodyPr spcFirstLastPara="1" wrap="square" lIns="91425" tIns="91425" rIns="91425" bIns="91425" anchor="ctr" anchorCtr="0">
            <a:noAutofit/>
          </a:bodyPr>
          <a:lstStyle/>
          <a:p>
            <a:pPr marL="0" lvl="0" indent="0" algn="l" rtl="0">
              <a:spcBef>
                <a:spcPts val="1000"/>
              </a:spcBef>
              <a:spcAft>
                <a:spcPts val="1000"/>
              </a:spcAft>
              <a:buNone/>
            </a:pPr>
            <a:r>
              <a:rPr lang="en"/>
              <a:t>Work time!</a:t>
            </a:r>
            <a:endParaRPr/>
          </a:p>
        </p:txBody>
      </p:sp>
      <p:sp>
        <p:nvSpPr>
          <p:cNvPr id="285" name="Google Shape;285;p57"/>
          <p:cNvSpPr txBox="1">
            <a:spLocks noGrp="1"/>
          </p:cNvSpPr>
          <p:nvPr>
            <p:ph type="body" idx="3"/>
          </p:nvPr>
        </p:nvSpPr>
        <p:spPr>
          <a:xfrm>
            <a:off x="4684350" y="1459850"/>
            <a:ext cx="3788100" cy="532200"/>
          </a:xfrm>
          <a:prstGeom prst="rect">
            <a:avLst/>
          </a:prstGeom>
        </p:spPr>
        <p:txBody>
          <a:bodyPr spcFirstLastPara="1" wrap="square" lIns="91425" tIns="91425" rIns="91425" bIns="91425" anchor="ctr" anchorCtr="0">
            <a:noAutofit/>
          </a:bodyPr>
          <a:lstStyle/>
          <a:p>
            <a:pPr marL="0" lvl="0" indent="0" algn="l" rtl="0">
              <a:spcBef>
                <a:spcPts val="1000"/>
              </a:spcBef>
              <a:spcAft>
                <a:spcPts val="1000"/>
              </a:spcAft>
              <a:buNone/>
            </a:pPr>
            <a:r>
              <a:rPr lang="en"/>
              <a:t>[Section 3]</a:t>
            </a:r>
            <a:endParaRPr/>
          </a:p>
        </p:txBody>
      </p:sp>
      <p:sp>
        <p:nvSpPr>
          <p:cNvPr id="286" name="Google Shape;286;p57"/>
          <p:cNvSpPr txBox="1">
            <a:spLocks noGrp="1"/>
          </p:cNvSpPr>
          <p:nvPr>
            <p:ph type="body" idx="4"/>
          </p:nvPr>
        </p:nvSpPr>
        <p:spPr>
          <a:xfrm>
            <a:off x="4684350" y="3500150"/>
            <a:ext cx="3788100" cy="835200"/>
          </a:xfrm>
          <a:prstGeom prst="rect">
            <a:avLst/>
          </a:prstGeom>
        </p:spPr>
        <p:txBody>
          <a:bodyPr spcFirstLastPara="1" wrap="square" lIns="91425" tIns="91425" rIns="91425" bIns="91425" anchor="ctr" anchorCtr="0">
            <a:noAutofit/>
          </a:bodyPr>
          <a:lstStyle/>
          <a:p>
            <a:pPr marL="0" lvl="0" indent="0" algn="l" rtl="0">
              <a:spcBef>
                <a:spcPts val="1000"/>
              </a:spcBef>
              <a:spcAft>
                <a:spcPts val="1000"/>
              </a:spcAft>
              <a:buNone/>
            </a:pPr>
            <a:r>
              <a:rPr lang="en"/>
              <a:t>[Section 4]</a:t>
            </a:r>
            <a:endParaRPr/>
          </a:p>
        </p:txBody>
      </p:sp>
      <p:sp>
        <p:nvSpPr>
          <p:cNvPr id="287" name="Google Shape;287;p57"/>
          <p:cNvSpPr/>
          <p:nvPr/>
        </p:nvSpPr>
        <p:spPr>
          <a:xfrm>
            <a:off x="4492300" y="789950"/>
            <a:ext cx="4262400" cy="378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8"/>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makes a successful rubric?:</a:t>
            </a:r>
            <a:br>
              <a:rPr lang="en"/>
            </a:br>
            <a:r>
              <a:rPr lang="en"/>
              <a:t>Case studies</a:t>
            </a:r>
            <a:endParaRPr/>
          </a:p>
        </p:txBody>
      </p:sp>
      <p:sp>
        <p:nvSpPr>
          <p:cNvPr id="293" name="Google Shape;293;p58"/>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9"/>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Rubrics are primarily a </a:t>
            </a:r>
            <a:r>
              <a:rPr lang="en" i="1"/>
              <a:t>communication device.</a:t>
            </a:r>
            <a:endParaRPr i="1"/>
          </a:p>
        </p:txBody>
      </p:sp>
      <p:sp>
        <p:nvSpPr>
          <p:cNvPr id="299" name="Google Shape;299;p59"/>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0"/>
          <p:cNvSpPr txBox="1">
            <a:spLocks noGrp="1"/>
          </p:cNvSpPr>
          <p:nvPr>
            <p:ph type="title"/>
          </p:nvPr>
        </p:nvSpPr>
        <p:spPr>
          <a:xfrm>
            <a:off x="311700" y="21725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Four main types of rubrics</a:t>
            </a:r>
            <a:endParaRPr/>
          </a:p>
        </p:txBody>
      </p:sp>
      <p:sp>
        <p:nvSpPr>
          <p:cNvPr id="305" name="Google Shape;305;p60"/>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306" name="Google Shape;306;p60"/>
          <p:cNvSpPr txBox="1">
            <a:spLocks noGrp="1"/>
          </p:cNvSpPr>
          <p:nvPr>
            <p:ph type="body" idx="1"/>
          </p:nvPr>
        </p:nvSpPr>
        <p:spPr>
          <a:xfrm>
            <a:off x="311700" y="981652"/>
            <a:ext cx="8520600" cy="3816900"/>
          </a:xfrm>
          <a:prstGeom prst="rect">
            <a:avLst/>
          </a:prstGeom>
        </p:spPr>
        <p:txBody>
          <a:bodyPr spcFirstLastPara="1" wrap="square" lIns="91425" tIns="91425" rIns="91425" bIns="91425" anchor="t" anchorCtr="0">
            <a:normAutofit/>
          </a:bodyPr>
          <a:lstStyle/>
          <a:p>
            <a:pPr marL="457200" lvl="0" indent="-381000" algn="l" rtl="0">
              <a:spcBef>
                <a:spcPts val="1000"/>
              </a:spcBef>
              <a:spcAft>
                <a:spcPts val="0"/>
              </a:spcAft>
              <a:buSzPts val="2400"/>
              <a:buAutoNum type="arabicPeriod"/>
            </a:pPr>
            <a:r>
              <a:rPr lang="en"/>
              <a:t>Analytic </a:t>
            </a:r>
            <a:r>
              <a:rPr lang="en" sz="1900" i="1"/>
              <a:t>→ This is what you likely think of when you think of a rubric!</a:t>
            </a:r>
            <a:br>
              <a:rPr lang="en"/>
            </a:br>
            <a:r>
              <a:rPr lang="en"/>
              <a:t>	Table-style</a:t>
            </a:r>
            <a:endParaRPr/>
          </a:p>
          <a:p>
            <a:pPr marL="457200" lvl="0" indent="-381000" algn="l" rtl="0">
              <a:spcBef>
                <a:spcPts val="0"/>
              </a:spcBef>
              <a:spcAft>
                <a:spcPts val="0"/>
              </a:spcAft>
              <a:buSzPts val="2400"/>
              <a:buAutoNum type="arabicPeriod"/>
            </a:pPr>
            <a:r>
              <a:rPr lang="en"/>
              <a:t>Holistic</a:t>
            </a:r>
            <a:br>
              <a:rPr lang="en"/>
            </a:br>
            <a:r>
              <a:rPr lang="en"/>
              <a:t>	All characteristics of a level described together</a:t>
            </a:r>
            <a:endParaRPr/>
          </a:p>
          <a:p>
            <a:pPr marL="457200" lvl="0" indent="-381000" algn="l" rtl="0">
              <a:spcBef>
                <a:spcPts val="0"/>
              </a:spcBef>
              <a:spcAft>
                <a:spcPts val="0"/>
              </a:spcAft>
              <a:buSzPts val="2400"/>
              <a:buAutoNum type="arabicPeriod"/>
            </a:pPr>
            <a:r>
              <a:rPr lang="en"/>
              <a:t>Checklist</a:t>
            </a:r>
            <a:br>
              <a:rPr lang="en"/>
            </a:br>
            <a:r>
              <a:rPr lang="en"/>
              <a:t>	Yes-or-no decisions for criteria</a:t>
            </a:r>
            <a:endParaRPr/>
          </a:p>
          <a:p>
            <a:pPr marL="457200" lvl="0" indent="-381000" algn="l" rtl="0">
              <a:spcBef>
                <a:spcPts val="0"/>
              </a:spcBef>
              <a:spcAft>
                <a:spcPts val="0"/>
              </a:spcAft>
              <a:buSzPts val="2400"/>
              <a:buAutoNum type="arabicPeriod"/>
            </a:pPr>
            <a:r>
              <a:rPr lang="en"/>
              <a:t>Single-point</a:t>
            </a:r>
            <a:br>
              <a:rPr lang="en"/>
            </a:br>
            <a:r>
              <a:rPr lang="en"/>
              <a:t>	Describes the “meeting expectations” level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1"/>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12" name="Google Shape;312;p61"/>
          <p:cNvSpPr txBox="1">
            <a:spLocks noGrp="1"/>
          </p:cNvSpPr>
          <p:nvPr>
            <p:ph type="title" idx="4294967295"/>
          </p:nvPr>
        </p:nvSpPr>
        <p:spPr>
          <a:xfrm>
            <a:off x="1367950" y="422504"/>
            <a:ext cx="6408000" cy="8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type of rubric is best?</a:t>
            </a:r>
            <a:endParaRPr/>
          </a:p>
        </p:txBody>
      </p:sp>
      <p:sp>
        <p:nvSpPr>
          <p:cNvPr id="313" name="Google Shape;313;p61"/>
          <p:cNvSpPr txBox="1">
            <a:spLocks noGrp="1"/>
          </p:cNvSpPr>
          <p:nvPr>
            <p:ph type="body" idx="4294967295"/>
          </p:nvPr>
        </p:nvSpPr>
        <p:spPr>
          <a:xfrm>
            <a:off x="838850" y="2535725"/>
            <a:ext cx="2209200" cy="2052600"/>
          </a:xfrm>
          <a:prstGeom prst="rect">
            <a:avLst/>
          </a:prstGeom>
        </p:spPr>
        <p:txBody>
          <a:bodyPr spcFirstLastPara="1" wrap="square" lIns="91425" tIns="91425" rIns="91425" bIns="91425" anchor="t" anchorCtr="0">
            <a:normAutofit fontScale="85000" lnSpcReduction="20000"/>
          </a:bodyPr>
          <a:lstStyle/>
          <a:p>
            <a:pPr marL="0" lvl="0" indent="0" algn="l" rtl="0">
              <a:spcBef>
                <a:spcPts val="1000"/>
              </a:spcBef>
              <a:spcAft>
                <a:spcPts val="1000"/>
              </a:spcAft>
              <a:buNone/>
            </a:pPr>
            <a:r>
              <a:rPr lang="en" b="1" i="1"/>
              <a:t>Levels of performance:</a:t>
            </a:r>
            <a:r>
              <a:rPr lang="en" i="1"/>
              <a:t> </a:t>
            </a:r>
            <a:br>
              <a:rPr lang="en" i="1"/>
            </a:br>
            <a:br>
              <a:rPr lang="en" i="1"/>
            </a:br>
            <a:r>
              <a:rPr lang="en"/>
              <a:t>What are students achieving?</a:t>
            </a:r>
            <a:endParaRPr/>
          </a:p>
        </p:txBody>
      </p:sp>
      <p:sp>
        <p:nvSpPr>
          <p:cNvPr id="314" name="Google Shape;314;p61"/>
          <p:cNvSpPr txBox="1">
            <a:spLocks noGrp="1"/>
          </p:cNvSpPr>
          <p:nvPr>
            <p:ph type="body" idx="4294967295"/>
          </p:nvPr>
        </p:nvSpPr>
        <p:spPr>
          <a:xfrm>
            <a:off x="3467413" y="2544125"/>
            <a:ext cx="2209200" cy="1741500"/>
          </a:xfrm>
          <a:prstGeom prst="rect">
            <a:avLst/>
          </a:prstGeom>
        </p:spPr>
        <p:txBody>
          <a:bodyPr spcFirstLastPara="1" wrap="square" lIns="91425" tIns="91425" rIns="91425" bIns="91425" anchor="t" anchorCtr="0">
            <a:normAutofit/>
          </a:bodyPr>
          <a:lstStyle/>
          <a:p>
            <a:pPr marL="0" lvl="0" indent="0" algn="ctr" rtl="0">
              <a:lnSpc>
                <a:spcPct val="105000"/>
              </a:lnSpc>
              <a:spcBef>
                <a:spcPts val="1000"/>
              </a:spcBef>
              <a:spcAft>
                <a:spcPts val="1000"/>
              </a:spcAft>
              <a:buNone/>
            </a:pPr>
            <a:r>
              <a:rPr lang="en" sz="2000" b="1" i="1"/>
              <a:t>Criteria:</a:t>
            </a:r>
            <a:br>
              <a:rPr lang="en" sz="2000"/>
            </a:br>
            <a:br>
              <a:rPr lang="en" sz="2000"/>
            </a:br>
            <a:r>
              <a:rPr lang="en" sz="2000"/>
              <a:t>What are you assessing?</a:t>
            </a:r>
            <a:endParaRPr sz="2000"/>
          </a:p>
        </p:txBody>
      </p:sp>
      <p:sp>
        <p:nvSpPr>
          <p:cNvPr id="315" name="Google Shape;315;p61"/>
          <p:cNvSpPr txBox="1">
            <a:spLocks noGrp="1"/>
          </p:cNvSpPr>
          <p:nvPr>
            <p:ph type="body" idx="4294967295"/>
          </p:nvPr>
        </p:nvSpPr>
        <p:spPr>
          <a:xfrm>
            <a:off x="6095988" y="2544125"/>
            <a:ext cx="2209200" cy="1741500"/>
          </a:xfrm>
          <a:prstGeom prst="rect">
            <a:avLst/>
          </a:prstGeom>
        </p:spPr>
        <p:txBody>
          <a:bodyPr spcFirstLastPara="1" wrap="square" lIns="91425" tIns="91425" rIns="91425" bIns="91425" anchor="t" anchorCtr="0">
            <a:normAutofit fontScale="85000"/>
          </a:bodyPr>
          <a:lstStyle/>
          <a:p>
            <a:pPr marL="0" lvl="0" indent="0" algn="r" rtl="0">
              <a:spcBef>
                <a:spcPts val="1000"/>
              </a:spcBef>
              <a:spcAft>
                <a:spcPts val="1000"/>
              </a:spcAft>
              <a:buNone/>
            </a:pPr>
            <a:r>
              <a:rPr lang="en" b="1" i="1"/>
              <a:t>Relative weight:</a:t>
            </a:r>
            <a:br>
              <a:rPr lang="en" b="1" i="1"/>
            </a:br>
            <a:br>
              <a:rPr lang="en" b="1" i="1"/>
            </a:br>
            <a:r>
              <a:rPr lang="en"/>
              <a:t>How important is each criterion?</a:t>
            </a:r>
            <a:endParaRPr/>
          </a:p>
        </p:txBody>
      </p:sp>
      <p:pic>
        <p:nvPicPr>
          <p:cNvPr id="316" name="Google Shape;316;p61"/>
          <p:cNvPicPr preferRelativeResize="0"/>
          <p:nvPr/>
        </p:nvPicPr>
        <p:blipFill>
          <a:blip r:embed="rId3">
            <a:alphaModFix/>
          </a:blip>
          <a:stretch>
            <a:fillRect/>
          </a:stretch>
        </p:blipFill>
        <p:spPr>
          <a:xfrm>
            <a:off x="1097975" y="1572447"/>
            <a:ext cx="877800" cy="877800"/>
          </a:xfrm>
          <a:prstGeom prst="rect">
            <a:avLst/>
          </a:prstGeom>
          <a:noFill/>
          <a:ln>
            <a:noFill/>
          </a:ln>
        </p:spPr>
      </p:pic>
      <p:pic>
        <p:nvPicPr>
          <p:cNvPr id="317" name="Google Shape;317;p61"/>
          <p:cNvPicPr preferRelativeResize="0"/>
          <p:nvPr/>
        </p:nvPicPr>
        <p:blipFill>
          <a:blip r:embed="rId4">
            <a:alphaModFix/>
          </a:blip>
          <a:stretch>
            <a:fillRect/>
          </a:stretch>
        </p:blipFill>
        <p:spPr>
          <a:xfrm>
            <a:off x="4133113" y="1572438"/>
            <a:ext cx="877824" cy="877824"/>
          </a:xfrm>
          <a:prstGeom prst="rect">
            <a:avLst/>
          </a:prstGeom>
          <a:noFill/>
          <a:ln>
            <a:noFill/>
          </a:ln>
        </p:spPr>
      </p:pic>
      <p:pic>
        <p:nvPicPr>
          <p:cNvPr id="318" name="Google Shape;318;p61"/>
          <p:cNvPicPr preferRelativeResize="0"/>
          <p:nvPr/>
        </p:nvPicPr>
        <p:blipFill>
          <a:blip r:embed="rId5">
            <a:alphaModFix/>
          </a:blip>
          <a:stretch>
            <a:fillRect/>
          </a:stretch>
        </p:blipFill>
        <p:spPr>
          <a:xfrm>
            <a:off x="6898138" y="1666313"/>
            <a:ext cx="877824" cy="877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2"/>
          <p:cNvSpPr txBox="1">
            <a:spLocks noGrp="1"/>
          </p:cNvSpPr>
          <p:nvPr>
            <p:ph type="sldNum" idx="12"/>
          </p:nvPr>
        </p:nvSpPr>
        <p:spPr>
          <a:xfrm>
            <a:off x="8472458" y="470657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24" name="Google Shape;324;p62"/>
          <p:cNvSpPr txBox="1">
            <a:spLocks noGrp="1"/>
          </p:cNvSpPr>
          <p:nvPr>
            <p:ph type="title"/>
          </p:nvPr>
        </p:nvSpPr>
        <p:spPr>
          <a:xfrm>
            <a:off x="490256" y="450150"/>
            <a:ext cx="6367800" cy="355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makes for a “good” rubric?</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2024 Faculty Development - Light">
  <a:themeElements>
    <a:clrScheme name="Simple Light">
      <a:dk1>
        <a:srgbClr val="000000"/>
      </a:dk1>
      <a:lt1>
        <a:srgbClr val="FFFFF2"/>
      </a:lt1>
      <a:dk2>
        <a:srgbClr val="033C5A"/>
      </a:dk2>
      <a:lt2>
        <a:srgbClr val="AA9868"/>
      </a:lt2>
      <a:accent1>
        <a:srgbClr val="0190DB"/>
      </a:accent1>
      <a:accent2>
        <a:srgbClr val="FFC72C"/>
      </a:accent2>
      <a:accent3>
        <a:srgbClr val="008364"/>
      </a:accent3>
      <a:accent4>
        <a:srgbClr val="C9102F"/>
      </a:accent4>
      <a:accent5>
        <a:srgbClr val="78BE20"/>
      </a:accent5>
      <a:accent6>
        <a:srgbClr val="F9E08E"/>
      </a:accent6>
      <a:hlink>
        <a:srgbClr val="033C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On-screen Show (16:9)</PresentationFormat>
  <Paragraphs>207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Avenir</vt:lpstr>
      <vt:lpstr>Arial</vt:lpstr>
      <vt:lpstr>Atkinson Hyperlegible</vt:lpstr>
      <vt:lpstr>2024 Faculty Development - Light</vt:lpstr>
      <vt:lpstr>Rubrics Revisited</vt:lpstr>
      <vt:lpstr>PowerPoint Presentation</vt:lpstr>
      <vt:lpstr>Faculty Development Staff</vt:lpstr>
      <vt:lpstr>Today’s Agenda</vt:lpstr>
      <vt:lpstr>What makes a successful rubric?: Case studies</vt:lpstr>
      <vt:lpstr>Rubrics are primarily a communication device.</vt:lpstr>
      <vt:lpstr>Four main types of rubrics</vt:lpstr>
      <vt:lpstr>What type of rubric is best?</vt:lpstr>
      <vt:lpstr>What makes for a “good” rubric? </vt:lpstr>
      <vt:lpstr>What makes for a “good” rubric?</vt:lpstr>
      <vt:lpstr>Is what makes a “good” rubric different from the faculty perspective and the student perspective? </vt:lpstr>
      <vt:lpstr>How can you use rubrics with students?</vt:lpstr>
      <vt:lpstr>Three case studies!</vt:lpstr>
      <vt:lpstr>Case study #1: Context</vt:lpstr>
      <vt:lpstr>Case study #1:  The rubric</vt:lpstr>
      <vt:lpstr>Reflect on this rubric</vt:lpstr>
      <vt:lpstr>Discussion</vt:lpstr>
      <vt:lpstr>Case study #2: Context</vt:lpstr>
      <vt:lpstr>Case study #2: The rubric</vt:lpstr>
      <vt:lpstr>Reflect on this rubric</vt:lpstr>
      <vt:lpstr>Discussion</vt:lpstr>
      <vt:lpstr>Case study #3: Context</vt:lpstr>
      <vt:lpstr>Case study #3:  The original rubric</vt:lpstr>
      <vt:lpstr>Case study #3:  The revised rubric</vt:lpstr>
      <vt:lpstr>Case study #3: The revised rubric</vt:lpstr>
      <vt:lpstr>Case study #3: The revised rubric</vt:lpstr>
      <vt:lpstr>How did this go?</vt:lpstr>
      <vt:lpstr>In short: How can you make the rubric work for you, your students, and your assignment?</vt:lpstr>
      <vt:lpstr>Questions?</vt:lpstr>
      <vt:lpstr>Work time!</vt:lpstr>
      <vt:lpstr>Two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Rubrics Revisited</dc:title>
  <dc:creator>Corpuz, Rusty Din</dc:creator>
  <cp:lastModifiedBy>Corpuz, Rusty Din</cp:lastModifiedBy>
  <cp:revision>1</cp:revision>
  <dcterms:modified xsi:type="dcterms:W3CDTF">2024-12-03T12:53:25Z</dcterms:modified>
</cp:coreProperties>
</file>