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7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84fd2127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1284fd2127c_1_0:notes"/>
          <p:cNvSpPr txBox="1">
            <a:spLocks noGrp="1"/>
          </p:cNvSpPr>
          <p:nvPr>
            <p:ph type="body" idx="1"/>
          </p:nvPr>
        </p:nvSpPr>
        <p:spPr>
          <a:xfrm>
            <a:off x="685180" y="4400472"/>
            <a:ext cx="54879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3" name="Google Shape;63;g1284fd2127c_1_0:notes"/>
          <p:cNvSpPr txBox="1">
            <a:spLocks noGrp="1"/>
          </p:cNvSpPr>
          <p:nvPr>
            <p:ph type="sldNum" idx="12"/>
          </p:nvPr>
        </p:nvSpPr>
        <p:spPr>
          <a:xfrm>
            <a:off x="3884753" y="8685553"/>
            <a:ext cx="29718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84fd212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84fd212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c1ab15790_1_0:notes"/>
          <p:cNvSpPr txBox="1">
            <a:spLocks noGrp="1"/>
          </p:cNvSpPr>
          <p:nvPr>
            <p:ph type="body" idx="1"/>
          </p:nvPr>
        </p:nvSpPr>
        <p:spPr>
          <a:xfrm>
            <a:off x="685180" y="4400472"/>
            <a:ext cx="54879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1c1ab157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a664462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a664462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99247" y="1396081"/>
            <a:ext cx="7745400" cy="2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88490" y="427617"/>
            <a:ext cx="77562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683831306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gwu.joinhandshake.com/" TargetMode="External"/><Relationship Id="rId4" Type="http://schemas.openxmlformats.org/officeDocument/2006/relationships/hyperlink" Target="https://publichealth.gwu.edu/services/career-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73775" y="118300"/>
            <a:ext cx="8937900" cy="66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4065"/>
                </a:solidFill>
              </a:rPr>
              <a:t>SAMPLE LIST OF DOCTORAL CAREER OPTIONS </a:t>
            </a:r>
            <a:endParaRPr sz="2700" b="1">
              <a:solidFill>
                <a:srgbClr val="004065"/>
              </a:solidFill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58100" y="664000"/>
            <a:ext cx="4827300" cy="435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MPH/BS Associate Professor/Chair of Public Health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PhD Level Policy Analyst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PhD Level Surveillance Epidemiologist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Public Health Prevention Researcher</a:t>
            </a:r>
            <a:endParaRPr sz="1200">
              <a:solidFill>
                <a:srgbClr val="000000"/>
              </a:solidFill>
              <a:highlight>
                <a:schemeClr val="accent1"/>
              </a:highlight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Health Scientist/Bioinformatician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Health Commissioner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Senior Clinical Research Analyst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Director in an Office of Health Equity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Toxicologist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Senior Director Emerging Infectious Diseases and Vaccines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Monitoring, Evaluation, Research, and Learning Director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Principal Investigator in a Lab Setting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767275" y="664000"/>
            <a:ext cx="4244400" cy="4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Health Economist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Vaccine Researcher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Implementation Scientist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Entomologist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Climate Change and Health Specialist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Disease Ecologist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Behavioral Scientist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Researcher in Aging and Public Health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Disaster Preparedness Researcher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Biodefense Researcher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Mental Health Researcher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Federal Agency Director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-2053277" y="369713"/>
            <a:ext cx="1315200" cy="2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endParaRPr sz="1200" b="1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55575" y="40400"/>
            <a:ext cx="89088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4000"/>
              <a:buFont typeface="Arial"/>
              <a:buNone/>
            </a:pPr>
            <a:r>
              <a:rPr lang="en" sz="3000">
                <a:solidFill>
                  <a:srgbClr val="004065"/>
                </a:solidFill>
              </a:rPr>
              <a:t>GWSPH DOCTORAL OUTCOMES SNAPSHOT</a:t>
            </a:r>
            <a:endParaRPr sz="3000"/>
          </a:p>
        </p:txBody>
      </p:sp>
      <p:pic>
        <p:nvPicPr>
          <p:cNvPr id="67" name="Google Shape;67;p15" title="Points scored"/>
          <p:cNvPicPr preferRelativeResize="0"/>
          <p:nvPr/>
        </p:nvPicPr>
        <p:blipFill rotWithShape="1">
          <a:blip r:embed="rId3">
            <a:alphaModFix/>
          </a:blip>
          <a:srcRect l="14368" t="95740" r="-12177" b="-95740"/>
          <a:stretch/>
        </p:blipFill>
        <p:spPr>
          <a:xfrm>
            <a:off x="2134663" y="5809575"/>
            <a:ext cx="5014776" cy="23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560700" y="3889700"/>
            <a:ext cx="2784600" cy="1145100"/>
          </a:xfrm>
          <a:prstGeom prst="rect">
            <a:avLst/>
          </a:prstGeom>
          <a:solidFill>
            <a:srgbClr val="004065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$</a:t>
            </a:r>
            <a:r>
              <a:rPr lang="en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100,000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Average Salary upon Graduation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14"/>
              <a:buFont typeface="Arial"/>
              <a:buNone/>
            </a:pPr>
            <a:endParaRPr sz="1800" b="1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345175" y="3889825"/>
            <a:ext cx="1315200" cy="1145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50</a:t>
            </a:r>
            <a:r>
              <a:rPr lang="en" sz="15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% </a:t>
            </a:r>
            <a:endParaRPr sz="1500" b="1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Public or Government</a:t>
            </a:r>
            <a:endParaRPr sz="1500"/>
          </a:p>
        </p:txBody>
      </p:sp>
      <p:sp>
        <p:nvSpPr>
          <p:cNvPr id="70" name="Google Shape;70;p15"/>
          <p:cNvSpPr txBox="1"/>
          <p:nvPr/>
        </p:nvSpPr>
        <p:spPr>
          <a:xfrm>
            <a:off x="245500" y="3889700"/>
            <a:ext cx="1315200" cy="1145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</a:pPr>
            <a:r>
              <a:rPr lang="en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50%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</a:pPr>
            <a:r>
              <a:rPr lang="en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Non Profit</a:t>
            </a:r>
            <a:r>
              <a:rPr lang="en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1" name="Google Shape;71;p15" descr="Image result for kaiser permanente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7615" y="1801375"/>
            <a:ext cx="2103394" cy="7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95825" y="637300"/>
            <a:ext cx="3086100" cy="27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Professor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Assistant Professor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Analyst Advisor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Director of Policy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Senior Research Leader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Epidemiologist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Environmental Scientist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Evaluation Fellow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Technical Advisor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Post Doctoral Fellow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Public Health Consultant 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2138" y="4153425"/>
            <a:ext cx="1231598" cy="4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5175" y="2849475"/>
            <a:ext cx="1135750" cy="8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1924" y="2204736"/>
            <a:ext cx="1005662" cy="100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4400" y="703824"/>
            <a:ext cx="1266061" cy="8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0625" y="2022622"/>
            <a:ext cx="1184550" cy="89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44200" y="2964537"/>
            <a:ext cx="1184550" cy="9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36349" y="3970199"/>
            <a:ext cx="1064475" cy="10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87425" y="924939"/>
            <a:ext cx="1184550" cy="90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83628" y="3173194"/>
            <a:ext cx="1878272" cy="6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66201" y="1005573"/>
            <a:ext cx="2200025" cy="3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99350" y="231875"/>
            <a:ext cx="87378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3000" b="1">
                <a:solidFill>
                  <a:srgbClr val="004065"/>
                </a:solidFill>
              </a:rPr>
              <a:t>CAREER RESOURCES </a:t>
            </a:r>
            <a:endParaRPr sz="3000" b="1">
              <a:solidFill>
                <a:srgbClr val="004065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7950" y="1075950"/>
            <a:ext cx="9000600" cy="3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GWSPH Graduate Career Services </a:t>
            </a:r>
            <a:endParaRPr sz="8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5100" i="1">
              <a:solidFill>
                <a:schemeClr val="dk1"/>
              </a:solidFill>
            </a:endParaRPr>
          </a:p>
          <a:p>
            <a:pPr marL="457200" lvl="0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Office of Graduate Student Assistantships and Fellowships</a:t>
            </a:r>
            <a:endParaRPr sz="8300">
              <a:solidFill>
                <a:schemeClr val="dk1"/>
              </a:solidFill>
            </a:endParaRPr>
          </a:p>
          <a:p>
            <a:pPr marL="2743200" lvl="5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Epidemic Intelligence Service</a:t>
            </a:r>
            <a:endParaRPr sz="8300">
              <a:solidFill>
                <a:schemeClr val="dk1"/>
              </a:solidFill>
            </a:endParaRPr>
          </a:p>
          <a:p>
            <a:pPr marL="2743200" lvl="5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Presidential Management Fellowship</a:t>
            </a:r>
            <a:endParaRPr sz="8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5100">
              <a:solidFill>
                <a:schemeClr val="dk1"/>
              </a:solidFill>
            </a:endParaRPr>
          </a:p>
          <a:p>
            <a:pPr marL="457200" lvl="0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American Public Health Association (APHA)</a:t>
            </a:r>
            <a:endParaRPr sz="5100">
              <a:solidFill>
                <a:schemeClr val="dk1"/>
              </a:solidFill>
            </a:endParaRPr>
          </a:p>
          <a:p>
            <a:pPr marL="457200" lvl="0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HigherEdJobs.com</a:t>
            </a:r>
            <a:endParaRPr sz="5100">
              <a:solidFill>
                <a:schemeClr val="dk1"/>
              </a:solidFill>
            </a:endParaRPr>
          </a:p>
          <a:p>
            <a:pPr marL="457200" lvl="0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Postdocjobs.com </a:t>
            </a:r>
            <a:endParaRPr sz="8300">
              <a:solidFill>
                <a:schemeClr val="dk1"/>
              </a:solidFill>
            </a:endParaRPr>
          </a:p>
          <a:p>
            <a:pPr marL="457200" lvl="0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Researchgate.net</a:t>
            </a:r>
            <a:endParaRPr sz="8300">
              <a:solidFill>
                <a:schemeClr val="dk1"/>
              </a:solidFill>
            </a:endParaRPr>
          </a:p>
          <a:p>
            <a:pPr marL="457200" lvl="0" indent="-3603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8300">
                <a:solidFill>
                  <a:schemeClr val="dk1"/>
                </a:solidFill>
              </a:rPr>
              <a:t>USAJOBS.gov </a:t>
            </a:r>
            <a:endParaRPr sz="8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8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1F497D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1F497D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200">
              <a:solidFill>
                <a:srgbClr val="1F497D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200">
              <a:solidFill>
                <a:srgbClr val="1F497D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108750" y="772000"/>
            <a:ext cx="9035100" cy="4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4065"/>
                </a:solidFill>
              </a:rPr>
              <a:t>Career Counseling</a:t>
            </a:r>
            <a:endParaRPr sz="2300" b="1">
              <a:solidFill>
                <a:srgbClr val="004065"/>
              </a:solidFill>
            </a:endParaRPr>
          </a:p>
          <a:p>
            <a:pPr marL="457200" lvl="0" indent="-336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Career Exploration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Personal Branding/Networking 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Resumes/Cover Letters/Personal Statements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Customized Mock Interviews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Salary Negotiation Tips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4065"/>
                </a:solidFill>
              </a:rPr>
              <a:t>Networking Events</a:t>
            </a:r>
            <a:endParaRPr sz="2300" b="1">
              <a:solidFill>
                <a:srgbClr val="004065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Career Fairs</a:t>
            </a:r>
            <a:endParaRPr sz="1700">
              <a:solidFill>
                <a:schemeClr val="dk1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Alumni Panels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1F497D"/>
                </a:solidFill>
              </a:rPr>
              <a:t>Online Resources</a:t>
            </a:r>
            <a:r>
              <a:rPr lang="en" sz="2300">
                <a:solidFill>
                  <a:schemeClr val="dk2"/>
                </a:solidFill>
              </a:rPr>
              <a:t> </a:t>
            </a:r>
            <a:endParaRPr sz="2300">
              <a:solidFill>
                <a:schemeClr val="dk2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Handshake (Appointments, Interview Stream, LinkedIn Learning, Going Global, Vault)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GWSPH Career Services Website (Employer List, Document Guides, Outcomes)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LinkedIn (GW Public Health Network)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	</a:t>
            </a:r>
            <a:endParaRPr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08750" y="98200"/>
            <a:ext cx="89265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>
                <a:solidFill>
                  <a:srgbClr val="004065"/>
                </a:solidFill>
              </a:rPr>
              <a:t>OVERVIEW OF GWSPH CAREER SERVICES</a:t>
            </a:r>
            <a:endParaRPr sz="30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 SPH Career Services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</a:rPr>
              <a:t>Toy L. Draine, EdS., MSEd. (She/Her)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</a:rPr>
              <a:t>Director | Career Services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</a:rPr>
              <a:t>Milken Institute School of Public Health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</a:rPr>
              <a:t>The George Washington University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1">
                <a:solidFill>
                  <a:schemeClr val="dk1"/>
                </a:solidFill>
              </a:rPr>
              <a:t>o 202-994-5485</a:t>
            </a:r>
            <a:r>
              <a:rPr lang="en" sz="1050">
                <a:solidFill>
                  <a:schemeClr val="dk1"/>
                </a:solidFill>
              </a:rPr>
              <a:t>   </a:t>
            </a:r>
            <a:r>
              <a:rPr lang="en" sz="1050" b="1">
                <a:solidFill>
                  <a:schemeClr val="dk1"/>
                </a:solidFill>
              </a:rPr>
              <a:t>m</a:t>
            </a:r>
            <a:r>
              <a:rPr lang="en" sz="1050">
                <a:solidFill>
                  <a:schemeClr val="dk1"/>
                </a:solidFill>
              </a:rPr>
              <a:t> </a:t>
            </a:r>
            <a:r>
              <a:rPr lang="en" sz="105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https://zoom.us/j/6838313063</a:t>
            </a:r>
            <a:endParaRPr sz="1050" u="sng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155CC"/>
                </a:solidFill>
              </a:rPr>
              <a:t>ttavarez@gwu.edu</a:t>
            </a:r>
            <a:endParaRPr sz="105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https://publichealth.gwu.edu/services/career-center</a:t>
            </a:r>
            <a:endParaRPr sz="1050" u="sng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" sz="1000" b="1">
                <a:solidFill>
                  <a:schemeClr val="dk1"/>
                </a:solidFill>
              </a:rPr>
              <a:t>Campus Office Hours: </a:t>
            </a:r>
            <a:r>
              <a:rPr lang="en" sz="1000">
                <a:solidFill>
                  <a:schemeClr val="dk1"/>
                </a:solidFill>
              </a:rPr>
              <a:t>M,W,TH 9 am -3 pm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Remote Office Hours: </a:t>
            </a:r>
            <a:r>
              <a:rPr lang="en" sz="1000">
                <a:solidFill>
                  <a:schemeClr val="dk1"/>
                </a:solidFill>
              </a:rPr>
              <a:t>T, F 8 am - 5 pm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a Career Counseling Appointment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(16:9)</PresentationFormat>
  <Paragraphs>90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Book Antiqua</vt:lpstr>
      <vt:lpstr>Roboto</vt:lpstr>
      <vt:lpstr>Arial</vt:lpstr>
      <vt:lpstr>Calibri</vt:lpstr>
      <vt:lpstr>Simple Light</vt:lpstr>
      <vt:lpstr>SAMPLE LIST OF DOCTORAL CAREER OPTIONS </vt:lpstr>
      <vt:lpstr>GWSPH DOCTORAL OUTCOMES SNAPSHOT</vt:lpstr>
      <vt:lpstr>CAREER RESOURCES </vt:lpstr>
      <vt:lpstr>OVERVIEW OF GWSPH CAREER SERVICES</vt:lpstr>
      <vt:lpstr>Contact Information SPH Career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LIST OF DOCTORAL CAREER OPTIONS </dc:title>
  <dc:creator>Corpuz, Rusty Din</dc:creator>
  <cp:lastModifiedBy>Corpuz, Rusty Din</cp:lastModifiedBy>
  <cp:revision>1</cp:revision>
  <dcterms:modified xsi:type="dcterms:W3CDTF">2022-10-11T14:32:40Z</dcterms:modified>
</cp:coreProperties>
</file>