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20104100" cy="20104100"/>
  <p:notesSz cx="201041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60" y="-53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6232271"/>
            <a:ext cx="17088486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11258296"/>
            <a:ext cx="1407287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915290"/>
            <a:ext cx="20104100" cy="18188940"/>
          </a:xfrm>
          <a:custGeom>
            <a:avLst/>
            <a:gdLst/>
            <a:ahLst/>
            <a:cxnLst/>
            <a:rect l="l" t="t" r="r" b="b"/>
            <a:pathLst>
              <a:path w="20104100" h="18188940">
                <a:moveTo>
                  <a:pt x="0" y="18188809"/>
                </a:moveTo>
                <a:lnTo>
                  <a:pt x="20104099" y="18188809"/>
                </a:lnTo>
                <a:lnTo>
                  <a:pt x="20104099" y="0"/>
                </a:lnTo>
                <a:lnTo>
                  <a:pt x="0" y="0"/>
                </a:lnTo>
                <a:lnTo>
                  <a:pt x="0" y="18188809"/>
                </a:lnTo>
                <a:close/>
              </a:path>
            </a:pathLst>
          </a:custGeom>
          <a:solidFill>
            <a:srgbClr val="C7B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915795"/>
          </a:xfrm>
          <a:custGeom>
            <a:avLst/>
            <a:gdLst/>
            <a:ahLst/>
            <a:cxnLst/>
            <a:rect l="l" t="t" r="r" b="b"/>
            <a:pathLst>
              <a:path w="20104100" h="1915795">
                <a:moveTo>
                  <a:pt x="20104098" y="1915289"/>
                </a:moveTo>
                <a:lnTo>
                  <a:pt x="0" y="1915289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915289"/>
                </a:lnTo>
                <a:close/>
              </a:path>
            </a:pathLst>
          </a:custGeom>
          <a:solidFill>
            <a:srgbClr val="004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8" cy="183046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93126" y="318133"/>
            <a:ext cx="694690" cy="1093470"/>
          </a:xfrm>
          <a:custGeom>
            <a:avLst/>
            <a:gdLst/>
            <a:ahLst/>
            <a:cxnLst/>
            <a:rect l="l" t="t" r="r" b="b"/>
            <a:pathLst>
              <a:path w="694689" h="1093470">
                <a:moveTo>
                  <a:pt x="580847" y="86982"/>
                </a:moveTo>
                <a:lnTo>
                  <a:pt x="578802" y="79806"/>
                </a:lnTo>
                <a:lnTo>
                  <a:pt x="575741" y="72644"/>
                </a:lnTo>
                <a:lnTo>
                  <a:pt x="573697" y="65481"/>
                </a:lnTo>
                <a:lnTo>
                  <a:pt x="569861" y="50596"/>
                </a:lnTo>
                <a:lnTo>
                  <a:pt x="569087" y="35433"/>
                </a:lnTo>
                <a:lnTo>
                  <a:pt x="571385" y="20447"/>
                </a:lnTo>
                <a:lnTo>
                  <a:pt x="576757" y="6134"/>
                </a:lnTo>
                <a:lnTo>
                  <a:pt x="579831" y="0"/>
                </a:lnTo>
                <a:lnTo>
                  <a:pt x="46024" y="0"/>
                </a:lnTo>
                <a:lnTo>
                  <a:pt x="8636" y="21005"/>
                </a:lnTo>
                <a:lnTo>
                  <a:pt x="0" y="46050"/>
                </a:lnTo>
                <a:lnTo>
                  <a:pt x="0" y="856500"/>
                </a:lnTo>
                <a:lnTo>
                  <a:pt x="18199" y="820801"/>
                </a:lnTo>
                <a:lnTo>
                  <a:pt x="38989" y="787298"/>
                </a:lnTo>
                <a:lnTo>
                  <a:pt x="62268" y="755916"/>
                </a:lnTo>
                <a:lnTo>
                  <a:pt x="87947" y="726541"/>
                </a:lnTo>
                <a:lnTo>
                  <a:pt x="87947" y="183172"/>
                </a:lnTo>
                <a:lnTo>
                  <a:pt x="95491" y="145694"/>
                </a:lnTo>
                <a:lnTo>
                  <a:pt x="116065" y="115112"/>
                </a:lnTo>
                <a:lnTo>
                  <a:pt x="146621" y="94526"/>
                </a:lnTo>
                <a:lnTo>
                  <a:pt x="184073" y="86982"/>
                </a:lnTo>
                <a:lnTo>
                  <a:pt x="580847" y="86982"/>
                </a:lnTo>
                <a:close/>
              </a:path>
              <a:path w="694689" h="1093470">
                <a:moveTo>
                  <a:pt x="694359" y="1048880"/>
                </a:moveTo>
                <a:lnTo>
                  <a:pt x="690422" y="990511"/>
                </a:lnTo>
                <a:lnTo>
                  <a:pt x="679729" y="936752"/>
                </a:lnTo>
                <a:lnTo>
                  <a:pt x="663130" y="887336"/>
                </a:lnTo>
                <a:lnTo>
                  <a:pt x="641400" y="841959"/>
                </a:lnTo>
                <a:lnTo>
                  <a:pt x="615365" y="800354"/>
                </a:lnTo>
                <a:lnTo>
                  <a:pt x="585838" y="762203"/>
                </a:lnTo>
                <a:lnTo>
                  <a:pt x="553618" y="727240"/>
                </a:lnTo>
                <a:lnTo>
                  <a:pt x="519518" y="695159"/>
                </a:lnTo>
                <a:lnTo>
                  <a:pt x="484352" y="665695"/>
                </a:lnTo>
                <a:lnTo>
                  <a:pt x="448932" y="638543"/>
                </a:lnTo>
                <a:lnTo>
                  <a:pt x="397802" y="674357"/>
                </a:lnTo>
                <a:lnTo>
                  <a:pt x="373253" y="691743"/>
                </a:lnTo>
                <a:lnTo>
                  <a:pt x="416534" y="724179"/>
                </a:lnTo>
                <a:lnTo>
                  <a:pt x="456704" y="757047"/>
                </a:lnTo>
                <a:lnTo>
                  <a:pt x="493242" y="790930"/>
                </a:lnTo>
                <a:lnTo>
                  <a:pt x="525614" y="826439"/>
                </a:lnTo>
                <a:lnTo>
                  <a:pt x="553288" y="864158"/>
                </a:lnTo>
                <a:lnTo>
                  <a:pt x="575741" y="904671"/>
                </a:lnTo>
                <a:lnTo>
                  <a:pt x="592429" y="948575"/>
                </a:lnTo>
                <a:lnTo>
                  <a:pt x="602830" y="996442"/>
                </a:lnTo>
                <a:lnTo>
                  <a:pt x="606412" y="1048880"/>
                </a:lnTo>
                <a:lnTo>
                  <a:pt x="609841" y="1066114"/>
                </a:lnTo>
                <a:lnTo>
                  <a:pt x="619201" y="1080096"/>
                </a:lnTo>
                <a:lnTo>
                  <a:pt x="633158" y="1089469"/>
                </a:lnTo>
                <a:lnTo>
                  <a:pt x="650392" y="1092885"/>
                </a:lnTo>
                <a:lnTo>
                  <a:pt x="667613" y="1089469"/>
                </a:lnTo>
                <a:lnTo>
                  <a:pt x="681583" y="1080096"/>
                </a:lnTo>
                <a:lnTo>
                  <a:pt x="690943" y="1066114"/>
                </a:lnTo>
                <a:lnTo>
                  <a:pt x="694359" y="1048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87000" y="314030"/>
            <a:ext cx="719455" cy="1097280"/>
          </a:xfrm>
          <a:custGeom>
            <a:avLst/>
            <a:gdLst/>
            <a:ahLst/>
            <a:cxnLst/>
            <a:rect l="l" t="t" r="r" b="b"/>
            <a:pathLst>
              <a:path w="719455" h="1097280">
                <a:moveTo>
                  <a:pt x="718698" y="170891"/>
                </a:moveTo>
                <a:lnTo>
                  <a:pt x="631978" y="170891"/>
                </a:lnTo>
                <a:lnTo>
                  <a:pt x="630237" y="141519"/>
                </a:lnTo>
                <a:lnTo>
                  <a:pt x="626482" y="113203"/>
                </a:lnTo>
                <a:lnTo>
                  <a:pt x="620618" y="85845"/>
                </a:lnTo>
                <a:lnTo>
                  <a:pt x="612549" y="59351"/>
                </a:lnTo>
                <a:lnTo>
                  <a:pt x="610088" y="42211"/>
                </a:lnTo>
                <a:lnTo>
                  <a:pt x="639137" y="3069"/>
                </a:lnTo>
                <a:lnTo>
                  <a:pt x="648340" y="0"/>
                </a:lnTo>
                <a:lnTo>
                  <a:pt x="653453" y="0"/>
                </a:lnTo>
                <a:lnTo>
                  <a:pt x="687823" y="16836"/>
                </a:lnTo>
                <a:lnTo>
                  <a:pt x="705096" y="63332"/>
                </a:lnTo>
                <a:lnTo>
                  <a:pt x="717367" y="137298"/>
                </a:lnTo>
                <a:lnTo>
                  <a:pt x="718698" y="170891"/>
                </a:lnTo>
                <a:close/>
              </a:path>
              <a:path w="719455" h="1097280">
                <a:moveTo>
                  <a:pt x="436658" y="303921"/>
                </a:moveTo>
                <a:lnTo>
                  <a:pt x="400547" y="296566"/>
                </a:lnTo>
                <a:lnTo>
                  <a:pt x="370955" y="276548"/>
                </a:lnTo>
                <a:lnTo>
                  <a:pt x="350950" y="246936"/>
                </a:lnTo>
                <a:lnTo>
                  <a:pt x="343600" y="210800"/>
                </a:lnTo>
                <a:lnTo>
                  <a:pt x="350950" y="174665"/>
                </a:lnTo>
                <a:lnTo>
                  <a:pt x="370955" y="145053"/>
                </a:lnTo>
                <a:lnTo>
                  <a:pt x="400547" y="125035"/>
                </a:lnTo>
                <a:lnTo>
                  <a:pt x="436658" y="117680"/>
                </a:lnTo>
                <a:lnTo>
                  <a:pt x="463134" y="121533"/>
                </a:lnTo>
                <a:lnTo>
                  <a:pt x="486639" y="132390"/>
                </a:lnTo>
                <a:lnTo>
                  <a:pt x="506116" y="149194"/>
                </a:lnTo>
                <a:lnTo>
                  <a:pt x="519834" y="169868"/>
                </a:lnTo>
                <a:lnTo>
                  <a:pt x="436658" y="169868"/>
                </a:lnTo>
                <a:lnTo>
                  <a:pt x="421367" y="172938"/>
                </a:lnTo>
                <a:lnTo>
                  <a:pt x="408664" y="181380"/>
                </a:lnTo>
                <a:lnTo>
                  <a:pt x="399988" y="194044"/>
                </a:lnTo>
                <a:lnTo>
                  <a:pt x="396776" y="209777"/>
                </a:lnTo>
                <a:lnTo>
                  <a:pt x="399844" y="225079"/>
                </a:lnTo>
                <a:lnTo>
                  <a:pt x="408280" y="237790"/>
                </a:lnTo>
                <a:lnTo>
                  <a:pt x="420935" y="246472"/>
                </a:lnTo>
                <a:lnTo>
                  <a:pt x="436658" y="249686"/>
                </a:lnTo>
                <a:lnTo>
                  <a:pt x="712576" y="249686"/>
                </a:lnTo>
                <a:lnTo>
                  <a:pt x="711179" y="257872"/>
                </a:lnTo>
                <a:lnTo>
                  <a:pt x="516422" y="257872"/>
                </a:lnTo>
                <a:lnTo>
                  <a:pt x="501802" y="276724"/>
                </a:lnTo>
                <a:lnTo>
                  <a:pt x="483059" y="291258"/>
                </a:lnTo>
                <a:lnTo>
                  <a:pt x="461057" y="300611"/>
                </a:lnTo>
                <a:lnTo>
                  <a:pt x="436658" y="303921"/>
                </a:lnTo>
                <a:close/>
              </a:path>
              <a:path w="719455" h="1097280">
                <a:moveTo>
                  <a:pt x="712576" y="249686"/>
                </a:moveTo>
                <a:lnTo>
                  <a:pt x="436658" y="249686"/>
                </a:lnTo>
                <a:lnTo>
                  <a:pt x="452381" y="246472"/>
                </a:lnTo>
                <a:lnTo>
                  <a:pt x="465036" y="237790"/>
                </a:lnTo>
                <a:lnTo>
                  <a:pt x="473472" y="225079"/>
                </a:lnTo>
                <a:lnTo>
                  <a:pt x="476540" y="209777"/>
                </a:lnTo>
                <a:lnTo>
                  <a:pt x="473472" y="194475"/>
                </a:lnTo>
                <a:lnTo>
                  <a:pt x="465036" y="181764"/>
                </a:lnTo>
                <a:lnTo>
                  <a:pt x="452381" y="173082"/>
                </a:lnTo>
                <a:lnTo>
                  <a:pt x="436658" y="169868"/>
                </a:lnTo>
                <a:lnTo>
                  <a:pt x="519834" y="169868"/>
                </a:lnTo>
                <a:lnTo>
                  <a:pt x="520513" y="170891"/>
                </a:lnTo>
                <a:lnTo>
                  <a:pt x="718698" y="170891"/>
                </a:lnTo>
                <a:lnTo>
                  <a:pt x="718901" y="176008"/>
                </a:lnTo>
                <a:lnTo>
                  <a:pt x="715967" y="229814"/>
                </a:lnTo>
                <a:lnTo>
                  <a:pt x="712576" y="249686"/>
                </a:lnTo>
                <a:close/>
              </a:path>
              <a:path w="719455" h="1097280">
                <a:moveTo>
                  <a:pt x="638385" y="428764"/>
                </a:moveTo>
                <a:lnTo>
                  <a:pt x="524603" y="428764"/>
                </a:lnTo>
                <a:lnTo>
                  <a:pt x="557039" y="391270"/>
                </a:lnTo>
                <a:lnTo>
                  <a:pt x="584682" y="350609"/>
                </a:lnTo>
                <a:lnTo>
                  <a:pt x="606573" y="306303"/>
                </a:lnTo>
                <a:lnTo>
                  <a:pt x="621752" y="257872"/>
                </a:lnTo>
                <a:lnTo>
                  <a:pt x="711179" y="257872"/>
                </a:lnTo>
                <a:lnTo>
                  <a:pt x="707484" y="279521"/>
                </a:lnTo>
                <a:lnTo>
                  <a:pt x="693929" y="325460"/>
                </a:lnTo>
                <a:lnTo>
                  <a:pt x="675781" y="367965"/>
                </a:lnTo>
                <a:lnTo>
                  <a:pt x="653515" y="407367"/>
                </a:lnTo>
                <a:lnTo>
                  <a:pt x="638385" y="428764"/>
                </a:lnTo>
                <a:close/>
              </a:path>
              <a:path w="719455" h="1097280">
                <a:moveTo>
                  <a:pt x="235202" y="561794"/>
                </a:moveTo>
                <a:lnTo>
                  <a:pt x="199091" y="554439"/>
                </a:lnTo>
                <a:lnTo>
                  <a:pt x="169499" y="534421"/>
                </a:lnTo>
                <a:lnTo>
                  <a:pt x="149494" y="504809"/>
                </a:lnTo>
                <a:lnTo>
                  <a:pt x="142144" y="468673"/>
                </a:lnTo>
                <a:lnTo>
                  <a:pt x="149494" y="432538"/>
                </a:lnTo>
                <a:lnTo>
                  <a:pt x="169499" y="402926"/>
                </a:lnTo>
                <a:lnTo>
                  <a:pt x="199091" y="382907"/>
                </a:lnTo>
                <a:lnTo>
                  <a:pt x="235202" y="375552"/>
                </a:lnTo>
                <a:lnTo>
                  <a:pt x="261678" y="379406"/>
                </a:lnTo>
                <a:lnTo>
                  <a:pt x="285183" y="390262"/>
                </a:lnTo>
                <a:lnTo>
                  <a:pt x="304660" y="407067"/>
                </a:lnTo>
                <a:lnTo>
                  <a:pt x="319057" y="428764"/>
                </a:lnTo>
                <a:lnTo>
                  <a:pt x="235202" y="428764"/>
                </a:lnTo>
                <a:lnTo>
                  <a:pt x="219911" y="431834"/>
                </a:lnTo>
                <a:lnTo>
                  <a:pt x="207208" y="440276"/>
                </a:lnTo>
                <a:lnTo>
                  <a:pt x="198531" y="452940"/>
                </a:lnTo>
                <a:lnTo>
                  <a:pt x="195320" y="468673"/>
                </a:lnTo>
                <a:lnTo>
                  <a:pt x="198388" y="483975"/>
                </a:lnTo>
                <a:lnTo>
                  <a:pt x="206824" y="496686"/>
                </a:lnTo>
                <a:lnTo>
                  <a:pt x="219479" y="505368"/>
                </a:lnTo>
                <a:lnTo>
                  <a:pt x="235202" y="508582"/>
                </a:lnTo>
                <a:lnTo>
                  <a:pt x="568483" y="508582"/>
                </a:lnTo>
                <a:lnTo>
                  <a:pt x="566796" y="510288"/>
                </a:lnTo>
                <a:lnTo>
                  <a:pt x="560684" y="515745"/>
                </a:lnTo>
                <a:lnTo>
                  <a:pt x="314966" y="515745"/>
                </a:lnTo>
                <a:lnTo>
                  <a:pt x="300346" y="534596"/>
                </a:lnTo>
                <a:lnTo>
                  <a:pt x="281603" y="549131"/>
                </a:lnTo>
                <a:lnTo>
                  <a:pt x="259601" y="558484"/>
                </a:lnTo>
                <a:lnTo>
                  <a:pt x="235202" y="561794"/>
                </a:lnTo>
                <a:close/>
              </a:path>
              <a:path w="719455" h="1097280">
                <a:moveTo>
                  <a:pt x="568483" y="508582"/>
                </a:moveTo>
                <a:lnTo>
                  <a:pt x="235202" y="508582"/>
                </a:lnTo>
                <a:lnTo>
                  <a:pt x="250925" y="505368"/>
                </a:lnTo>
                <a:lnTo>
                  <a:pt x="263580" y="496686"/>
                </a:lnTo>
                <a:lnTo>
                  <a:pt x="272016" y="483975"/>
                </a:lnTo>
                <a:lnTo>
                  <a:pt x="275084" y="468673"/>
                </a:lnTo>
                <a:lnTo>
                  <a:pt x="272016" y="453372"/>
                </a:lnTo>
                <a:lnTo>
                  <a:pt x="263580" y="440660"/>
                </a:lnTo>
                <a:lnTo>
                  <a:pt x="250925" y="431978"/>
                </a:lnTo>
                <a:lnTo>
                  <a:pt x="235202" y="428764"/>
                </a:lnTo>
                <a:lnTo>
                  <a:pt x="319057" y="428764"/>
                </a:lnTo>
                <a:lnTo>
                  <a:pt x="638385" y="428764"/>
                </a:lnTo>
                <a:lnTo>
                  <a:pt x="627611" y="444000"/>
                </a:lnTo>
                <a:lnTo>
                  <a:pt x="598545" y="478196"/>
                </a:lnTo>
                <a:lnTo>
                  <a:pt x="568483" y="508582"/>
                </a:lnTo>
                <a:close/>
              </a:path>
              <a:path w="719455" h="1097280">
                <a:moveTo>
                  <a:pt x="43972" y="1096983"/>
                </a:moveTo>
                <a:lnTo>
                  <a:pt x="26747" y="1093561"/>
                </a:lnTo>
                <a:lnTo>
                  <a:pt x="12782" y="1084191"/>
                </a:lnTo>
                <a:lnTo>
                  <a:pt x="3419" y="1070217"/>
                </a:lnTo>
                <a:lnTo>
                  <a:pt x="0" y="1052980"/>
                </a:lnTo>
                <a:lnTo>
                  <a:pt x="2933" y="999375"/>
                </a:lnTo>
                <a:lnTo>
                  <a:pt x="11416" y="949806"/>
                </a:lnTo>
                <a:lnTo>
                  <a:pt x="24971" y="903948"/>
                </a:lnTo>
                <a:lnTo>
                  <a:pt x="43120" y="861477"/>
                </a:lnTo>
                <a:lnTo>
                  <a:pt x="65385" y="822068"/>
                </a:lnTo>
                <a:lnTo>
                  <a:pt x="91290" y="785399"/>
                </a:lnTo>
                <a:lnTo>
                  <a:pt x="120355" y="751144"/>
                </a:lnTo>
                <a:lnTo>
                  <a:pt x="152105" y="718980"/>
                </a:lnTo>
                <a:lnTo>
                  <a:pt x="186061" y="688581"/>
                </a:lnTo>
                <a:lnTo>
                  <a:pt x="221745" y="659625"/>
                </a:lnTo>
                <a:lnTo>
                  <a:pt x="258681" y="631787"/>
                </a:lnTo>
                <a:lnTo>
                  <a:pt x="296391" y="604742"/>
                </a:lnTo>
                <a:lnTo>
                  <a:pt x="378752" y="547340"/>
                </a:lnTo>
                <a:lnTo>
                  <a:pt x="400691" y="531686"/>
                </a:lnTo>
                <a:lnTo>
                  <a:pt x="422341" y="515745"/>
                </a:lnTo>
                <a:lnTo>
                  <a:pt x="560684" y="515745"/>
                </a:lnTo>
                <a:lnTo>
                  <a:pt x="497155" y="569489"/>
                </a:lnTo>
                <a:lnTo>
                  <a:pt x="460219" y="597263"/>
                </a:lnTo>
                <a:lnTo>
                  <a:pt x="422510" y="624263"/>
                </a:lnTo>
                <a:lnTo>
                  <a:pt x="341480" y="680984"/>
                </a:lnTo>
                <a:lnTo>
                  <a:pt x="299636" y="711307"/>
                </a:lnTo>
                <a:lnTo>
                  <a:pt x="259652" y="742328"/>
                </a:lnTo>
                <a:lnTo>
                  <a:pt x="222209" y="774585"/>
                </a:lnTo>
                <a:lnTo>
                  <a:pt x="187986" y="808613"/>
                </a:lnTo>
                <a:lnTo>
                  <a:pt x="157662" y="844951"/>
                </a:lnTo>
                <a:lnTo>
                  <a:pt x="131917" y="884135"/>
                </a:lnTo>
                <a:lnTo>
                  <a:pt x="489412" y="884135"/>
                </a:lnTo>
                <a:lnTo>
                  <a:pt x="494252" y="891298"/>
                </a:lnTo>
                <a:lnTo>
                  <a:pt x="411093" y="891298"/>
                </a:lnTo>
                <a:lnTo>
                  <a:pt x="395801" y="894368"/>
                </a:lnTo>
                <a:lnTo>
                  <a:pt x="383098" y="902810"/>
                </a:lnTo>
                <a:lnTo>
                  <a:pt x="374422" y="915474"/>
                </a:lnTo>
                <a:lnTo>
                  <a:pt x="371210" y="931207"/>
                </a:lnTo>
                <a:lnTo>
                  <a:pt x="374278" y="946509"/>
                </a:lnTo>
                <a:lnTo>
                  <a:pt x="382715" y="959220"/>
                </a:lnTo>
                <a:lnTo>
                  <a:pt x="395370" y="967902"/>
                </a:lnTo>
                <a:lnTo>
                  <a:pt x="411092" y="971116"/>
                </a:lnTo>
                <a:lnTo>
                  <a:pt x="97148" y="971116"/>
                </a:lnTo>
                <a:lnTo>
                  <a:pt x="93122" y="990527"/>
                </a:lnTo>
                <a:lnTo>
                  <a:pt x="90246" y="1010513"/>
                </a:lnTo>
                <a:lnTo>
                  <a:pt x="88520" y="1031267"/>
                </a:lnTo>
                <a:lnTo>
                  <a:pt x="87945" y="1052980"/>
                </a:lnTo>
                <a:lnTo>
                  <a:pt x="84525" y="1070217"/>
                </a:lnTo>
                <a:lnTo>
                  <a:pt x="75162" y="1084191"/>
                </a:lnTo>
                <a:lnTo>
                  <a:pt x="61197" y="1093561"/>
                </a:lnTo>
                <a:lnTo>
                  <a:pt x="43972" y="1096983"/>
                </a:lnTo>
                <a:close/>
              </a:path>
              <a:path w="719455" h="1097280">
                <a:moveTo>
                  <a:pt x="489412" y="884135"/>
                </a:moveTo>
                <a:lnTo>
                  <a:pt x="331328" y="884135"/>
                </a:lnTo>
                <a:lnTo>
                  <a:pt x="345949" y="865284"/>
                </a:lnTo>
                <a:lnTo>
                  <a:pt x="364691" y="850750"/>
                </a:lnTo>
                <a:lnTo>
                  <a:pt x="386694" y="841396"/>
                </a:lnTo>
                <a:lnTo>
                  <a:pt x="411093" y="838086"/>
                </a:lnTo>
                <a:lnTo>
                  <a:pt x="447204" y="845441"/>
                </a:lnTo>
                <a:lnTo>
                  <a:pt x="476796" y="865460"/>
                </a:lnTo>
                <a:lnTo>
                  <a:pt x="489412" y="884135"/>
                </a:lnTo>
                <a:close/>
              </a:path>
              <a:path w="719455" h="1097280">
                <a:moveTo>
                  <a:pt x="494252" y="971116"/>
                </a:moveTo>
                <a:lnTo>
                  <a:pt x="411093" y="971116"/>
                </a:lnTo>
                <a:lnTo>
                  <a:pt x="426384" y="968046"/>
                </a:lnTo>
                <a:lnTo>
                  <a:pt x="439087" y="959604"/>
                </a:lnTo>
                <a:lnTo>
                  <a:pt x="447763" y="946940"/>
                </a:lnTo>
                <a:lnTo>
                  <a:pt x="450975" y="931207"/>
                </a:lnTo>
                <a:lnTo>
                  <a:pt x="447907" y="915906"/>
                </a:lnTo>
                <a:lnTo>
                  <a:pt x="439470" y="903194"/>
                </a:lnTo>
                <a:lnTo>
                  <a:pt x="426815" y="894512"/>
                </a:lnTo>
                <a:lnTo>
                  <a:pt x="411093" y="891298"/>
                </a:lnTo>
                <a:lnTo>
                  <a:pt x="494252" y="891298"/>
                </a:lnTo>
                <a:lnTo>
                  <a:pt x="496801" y="895072"/>
                </a:lnTo>
                <a:lnTo>
                  <a:pt x="504151" y="931207"/>
                </a:lnTo>
                <a:lnTo>
                  <a:pt x="496801" y="967343"/>
                </a:lnTo>
                <a:lnTo>
                  <a:pt x="494252" y="971116"/>
                </a:lnTo>
                <a:close/>
              </a:path>
              <a:path w="719455" h="1097280">
                <a:moveTo>
                  <a:pt x="411093" y="1024328"/>
                </a:moveTo>
                <a:lnTo>
                  <a:pt x="384616" y="1020474"/>
                </a:lnTo>
                <a:lnTo>
                  <a:pt x="361112" y="1009618"/>
                </a:lnTo>
                <a:lnTo>
                  <a:pt x="341634" y="992813"/>
                </a:lnTo>
                <a:lnTo>
                  <a:pt x="327238" y="971116"/>
                </a:lnTo>
                <a:lnTo>
                  <a:pt x="411093" y="971116"/>
                </a:lnTo>
                <a:lnTo>
                  <a:pt x="494252" y="971116"/>
                </a:lnTo>
                <a:lnTo>
                  <a:pt x="476796" y="996954"/>
                </a:lnTo>
                <a:lnTo>
                  <a:pt x="447204" y="1016973"/>
                </a:lnTo>
                <a:lnTo>
                  <a:pt x="411093" y="1024328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48255" y="1054911"/>
            <a:ext cx="1381760" cy="366395"/>
          </a:xfrm>
          <a:custGeom>
            <a:avLst/>
            <a:gdLst/>
            <a:ahLst/>
            <a:cxnLst/>
            <a:rect l="l" t="t" r="r" b="b"/>
            <a:pathLst>
              <a:path w="1381760" h="366394">
                <a:moveTo>
                  <a:pt x="291452" y="356108"/>
                </a:moveTo>
                <a:lnTo>
                  <a:pt x="205879" y="215912"/>
                </a:lnTo>
                <a:lnTo>
                  <a:pt x="198386" y="203631"/>
                </a:lnTo>
                <a:lnTo>
                  <a:pt x="228879" y="189318"/>
                </a:lnTo>
                <a:lnTo>
                  <a:pt x="252082" y="168198"/>
                </a:lnTo>
                <a:lnTo>
                  <a:pt x="260540" y="152463"/>
                </a:lnTo>
                <a:lnTo>
                  <a:pt x="266839" y="140754"/>
                </a:lnTo>
                <a:lnTo>
                  <a:pt x="272021" y="107442"/>
                </a:lnTo>
                <a:lnTo>
                  <a:pt x="263372" y="69583"/>
                </a:lnTo>
                <a:lnTo>
                  <a:pt x="260400" y="56553"/>
                </a:lnTo>
                <a:lnTo>
                  <a:pt x="229704" y="23406"/>
                </a:lnTo>
                <a:lnTo>
                  <a:pt x="187134" y="5829"/>
                </a:lnTo>
                <a:lnTo>
                  <a:pt x="187134" y="109486"/>
                </a:lnTo>
                <a:lnTo>
                  <a:pt x="181279" y="131318"/>
                </a:lnTo>
                <a:lnTo>
                  <a:pt x="166306" y="144411"/>
                </a:lnTo>
                <a:lnTo>
                  <a:pt x="146151" y="150787"/>
                </a:lnTo>
                <a:lnTo>
                  <a:pt x="124764" y="152463"/>
                </a:lnTo>
                <a:lnTo>
                  <a:pt x="83858" y="152463"/>
                </a:lnTo>
                <a:lnTo>
                  <a:pt x="83858" y="69583"/>
                </a:lnTo>
                <a:lnTo>
                  <a:pt x="129870" y="69583"/>
                </a:lnTo>
                <a:lnTo>
                  <a:pt x="149606" y="71208"/>
                </a:lnTo>
                <a:lnTo>
                  <a:pt x="168097" y="77254"/>
                </a:lnTo>
                <a:lnTo>
                  <a:pt x="181787" y="89446"/>
                </a:lnTo>
                <a:lnTo>
                  <a:pt x="187134" y="109486"/>
                </a:lnTo>
                <a:lnTo>
                  <a:pt x="187134" y="5829"/>
                </a:lnTo>
                <a:lnTo>
                  <a:pt x="186169" y="5422"/>
                </a:lnTo>
                <a:lnTo>
                  <a:pt x="136004" y="0"/>
                </a:lnTo>
                <a:lnTo>
                  <a:pt x="0" y="0"/>
                </a:lnTo>
                <a:lnTo>
                  <a:pt x="0" y="357136"/>
                </a:lnTo>
                <a:lnTo>
                  <a:pt x="84874" y="357136"/>
                </a:lnTo>
                <a:lnTo>
                  <a:pt x="84874" y="215912"/>
                </a:lnTo>
                <a:lnTo>
                  <a:pt x="114528" y="215912"/>
                </a:lnTo>
                <a:lnTo>
                  <a:pt x="191236" y="357136"/>
                </a:lnTo>
                <a:lnTo>
                  <a:pt x="191236" y="356108"/>
                </a:lnTo>
                <a:lnTo>
                  <a:pt x="291452" y="356108"/>
                </a:lnTo>
                <a:close/>
              </a:path>
              <a:path w="1381760" h="366394">
                <a:moveTo>
                  <a:pt x="571639" y="233311"/>
                </a:moveTo>
                <a:lnTo>
                  <a:pt x="567702" y="202615"/>
                </a:lnTo>
                <a:lnTo>
                  <a:pt x="565632" y="186537"/>
                </a:lnTo>
                <a:lnTo>
                  <a:pt x="551192" y="154520"/>
                </a:lnTo>
                <a:lnTo>
                  <a:pt x="548576" y="148717"/>
                </a:lnTo>
                <a:lnTo>
                  <a:pt x="521944" y="120662"/>
                </a:lnTo>
                <a:lnTo>
                  <a:pt x="495973" y="107619"/>
                </a:lnTo>
                <a:lnTo>
                  <a:pt x="495973" y="202615"/>
                </a:lnTo>
                <a:lnTo>
                  <a:pt x="389623" y="202615"/>
                </a:lnTo>
                <a:lnTo>
                  <a:pt x="394970" y="184302"/>
                </a:lnTo>
                <a:lnTo>
                  <a:pt x="407136" y="168973"/>
                </a:lnTo>
                <a:lnTo>
                  <a:pt x="424853" y="158432"/>
                </a:lnTo>
                <a:lnTo>
                  <a:pt x="446887" y="154520"/>
                </a:lnTo>
                <a:lnTo>
                  <a:pt x="468363" y="158292"/>
                </a:lnTo>
                <a:lnTo>
                  <a:pt x="483704" y="168592"/>
                </a:lnTo>
                <a:lnTo>
                  <a:pt x="492899" y="183870"/>
                </a:lnTo>
                <a:lnTo>
                  <a:pt x="495973" y="202615"/>
                </a:lnTo>
                <a:lnTo>
                  <a:pt x="495973" y="107619"/>
                </a:lnTo>
                <a:lnTo>
                  <a:pt x="487222" y="103212"/>
                </a:lnTo>
                <a:lnTo>
                  <a:pt x="445858" y="97205"/>
                </a:lnTo>
                <a:lnTo>
                  <a:pt x="402767" y="103289"/>
                </a:lnTo>
                <a:lnTo>
                  <a:pt x="365658" y="120815"/>
                </a:lnTo>
                <a:lnTo>
                  <a:pt x="336600" y="148717"/>
                </a:lnTo>
                <a:lnTo>
                  <a:pt x="317652" y="185889"/>
                </a:lnTo>
                <a:lnTo>
                  <a:pt x="310883" y="231267"/>
                </a:lnTo>
                <a:lnTo>
                  <a:pt x="317969" y="277215"/>
                </a:lnTo>
                <a:lnTo>
                  <a:pt x="337680" y="313982"/>
                </a:lnTo>
                <a:lnTo>
                  <a:pt x="367639" y="340969"/>
                </a:lnTo>
                <a:lnTo>
                  <a:pt x="405511" y="357593"/>
                </a:lnTo>
                <a:lnTo>
                  <a:pt x="448932" y="363270"/>
                </a:lnTo>
                <a:lnTo>
                  <a:pt x="484924" y="359702"/>
                </a:lnTo>
                <a:lnTo>
                  <a:pt x="516039" y="349326"/>
                </a:lnTo>
                <a:lnTo>
                  <a:pt x="541972" y="332613"/>
                </a:lnTo>
                <a:lnTo>
                  <a:pt x="562444" y="310057"/>
                </a:lnTo>
                <a:lnTo>
                  <a:pt x="547712" y="300850"/>
                </a:lnTo>
                <a:lnTo>
                  <a:pt x="505180" y="274243"/>
                </a:lnTo>
                <a:lnTo>
                  <a:pt x="495541" y="284873"/>
                </a:lnTo>
                <a:lnTo>
                  <a:pt x="483311" y="293306"/>
                </a:lnTo>
                <a:lnTo>
                  <a:pt x="468210" y="298856"/>
                </a:lnTo>
                <a:lnTo>
                  <a:pt x="449948" y="300850"/>
                </a:lnTo>
                <a:lnTo>
                  <a:pt x="428307" y="297383"/>
                </a:lnTo>
                <a:lnTo>
                  <a:pt x="409435" y="287667"/>
                </a:lnTo>
                <a:lnTo>
                  <a:pt x="395744" y="272783"/>
                </a:lnTo>
                <a:lnTo>
                  <a:pt x="389623" y="253771"/>
                </a:lnTo>
                <a:lnTo>
                  <a:pt x="571639" y="253771"/>
                </a:lnTo>
                <a:lnTo>
                  <a:pt x="571639" y="233311"/>
                </a:lnTo>
                <a:close/>
              </a:path>
              <a:path w="1381760" h="366394">
                <a:moveTo>
                  <a:pt x="816051" y="135077"/>
                </a:moveTo>
                <a:lnTo>
                  <a:pt x="795210" y="120142"/>
                </a:lnTo>
                <a:lnTo>
                  <a:pt x="770547" y="109232"/>
                </a:lnTo>
                <a:lnTo>
                  <a:pt x="743572" y="102552"/>
                </a:lnTo>
                <a:lnTo>
                  <a:pt x="715835" y="100279"/>
                </a:lnTo>
                <a:lnTo>
                  <a:pt x="679259" y="104902"/>
                </a:lnTo>
                <a:lnTo>
                  <a:pt x="645655" y="119595"/>
                </a:lnTo>
                <a:lnTo>
                  <a:pt x="621068" y="145605"/>
                </a:lnTo>
                <a:lnTo>
                  <a:pt x="611530" y="184188"/>
                </a:lnTo>
                <a:lnTo>
                  <a:pt x="617982" y="214249"/>
                </a:lnTo>
                <a:lnTo>
                  <a:pt x="634796" y="235102"/>
                </a:lnTo>
                <a:lnTo>
                  <a:pt x="658126" y="248666"/>
                </a:lnTo>
                <a:lnTo>
                  <a:pt x="684136" y="256844"/>
                </a:lnTo>
                <a:lnTo>
                  <a:pt x="706628" y="262623"/>
                </a:lnTo>
                <a:lnTo>
                  <a:pt x="722223" y="268490"/>
                </a:lnTo>
                <a:lnTo>
                  <a:pt x="731304" y="275691"/>
                </a:lnTo>
                <a:lnTo>
                  <a:pt x="734237" y="285496"/>
                </a:lnTo>
                <a:lnTo>
                  <a:pt x="731481" y="295770"/>
                </a:lnTo>
                <a:lnTo>
                  <a:pt x="724395" y="302387"/>
                </a:lnTo>
                <a:lnTo>
                  <a:pt x="714832" y="305930"/>
                </a:lnTo>
                <a:lnTo>
                  <a:pt x="704583" y="306984"/>
                </a:lnTo>
                <a:lnTo>
                  <a:pt x="686663" y="304812"/>
                </a:lnTo>
                <a:lnTo>
                  <a:pt x="670077" y="298805"/>
                </a:lnTo>
                <a:lnTo>
                  <a:pt x="655408" y="289725"/>
                </a:lnTo>
                <a:lnTo>
                  <a:pt x="643229" y="278333"/>
                </a:lnTo>
                <a:lnTo>
                  <a:pt x="597204" y="327456"/>
                </a:lnTo>
                <a:lnTo>
                  <a:pt x="619772" y="344322"/>
                </a:lnTo>
                <a:lnTo>
                  <a:pt x="646557" y="356489"/>
                </a:lnTo>
                <a:lnTo>
                  <a:pt x="676021" y="363867"/>
                </a:lnTo>
                <a:lnTo>
                  <a:pt x="706628" y="366344"/>
                </a:lnTo>
                <a:lnTo>
                  <a:pt x="744982" y="361835"/>
                </a:lnTo>
                <a:lnTo>
                  <a:pt x="779487" y="347154"/>
                </a:lnTo>
                <a:lnTo>
                  <a:pt x="804418" y="320573"/>
                </a:lnTo>
                <a:lnTo>
                  <a:pt x="814006" y="280377"/>
                </a:lnTo>
                <a:lnTo>
                  <a:pt x="806869" y="248818"/>
                </a:lnTo>
                <a:lnTo>
                  <a:pt x="788314" y="226656"/>
                </a:lnTo>
                <a:lnTo>
                  <a:pt x="762673" y="212178"/>
                </a:lnTo>
                <a:lnTo>
                  <a:pt x="734237" y="203631"/>
                </a:lnTo>
                <a:lnTo>
                  <a:pt x="713244" y="198628"/>
                </a:lnTo>
                <a:lnTo>
                  <a:pt x="698957" y="193535"/>
                </a:lnTo>
                <a:lnTo>
                  <a:pt x="690816" y="187083"/>
                </a:lnTo>
                <a:lnTo>
                  <a:pt x="688225" y="178054"/>
                </a:lnTo>
                <a:lnTo>
                  <a:pt x="690854" y="168376"/>
                </a:lnTo>
                <a:lnTo>
                  <a:pt x="697814" y="162064"/>
                </a:lnTo>
                <a:lnTo>
                  <a:pt x="707631" y="158623"/>
                </a:lnTo>
                <a:lnTo>
                  <a:pt x="718896" y="157581"/>
                </a:lnTo>
                <a:lnTo>
                  <a:pt x="733806" y="159372"/>
                </a:lnTo>
                <a:lnTo>
                  <a:pt x="747661" y="164236"/>
                </a:lnTo>
                <a:lnTo>
                  <a:pt x="760171" y="171399"/>
                </a:lnTo>
                <a:lnTo>
                  <a:pt x="771055" y="180098"/>
                </a:lnTo>
                <a:lnTo>
                  <a:pt x="816051" y="135077"/>
                </a:lnTo>
                <a:close/>
              </a:path>
              <a:path w="1381760" h="366394">
                <a:moveTo>
                  <a:pt x="1109548" y="241503"/>
                </a:moveTo>
                <a:lnTo>
                  <a:pt x="1108519" y="233311"/>
                </a:lnTo>
                <a:lnTo>
                  <a:pt x="1104569" y="202615"/>
                </a:lnTo>
                <a:lnTo>
                  <a:pt x="1102512" y="186537"/>
                </a:lnTo>
                <a:lnTo>
                  <a:pt x="1088072" y="154520"/>
                </a:lnTo>
                <a:lnTo>
                  <a:pt x="1085456" y="148717"/>
                </a:lnTo>
                <a:lnTo>
                  <a:pt x="1058824" y="120662"/>
                </a:lnTo>
                <a:lnTo>
                  <a:pt x="1033868" y="108127"/>
                </a:lnTo>
                <a:lnTo>
                  <a:pt x="1033868" y="202615"/>
                </a:lnTo>
                <a:lnTo>
                  <a:pt x="927519" y="202615"/>
                </a:lnTo>
                <a:lnTo>
                  <a:pt x="932865" y="184302"/>
                </a:lnTo>
                <a:lnTo>
                  <a:pt x="945032" y="168973"/>
                </a:lnTo>
                <a:lnTo>
                  <a:pt x="962748" y="158432"/>
                </a:lnTo>
                <a:lnTo>
                  <a:pt x="984783" y="154520"/>
                </a:lnTo>
                <a:lnTo>
                  <a:pt x="1006259" y="158292"/>
                </a:lnTo>
                <a:lnTo>
                  <a:pt x="1021600" y="168592"/>
                </a:lnTo>
                <a:lnTo>
                  <a:pt x="1030795" y="183870"/>
                </a:lnTo>
                <a:lnTo>
                  <a:pt x="1033868" y="202615"/>
                </a:lnTo>
                <a:lnTo>
                  <a:pt x="1033868" y="108127"/>
                </a:lnTo>
                <a:lnTo>
                  <a:pt x="1024089" y="103212"/>
                </a:lnTo>
                <a:lnTo>
                  <a:pt x="982738" y="97205"/>
                </a:lnTo>
                <a:lnTo>
                  <a:pt x="939634" y="103289"/>
                </a:lnTo>
                <a:lnTo>
                  <a:pt x="902538" y="120815"/>
                </a:lnTo>
                <a:lnTo>
                  <a:pt x="873467" y="148717"/>
                </a:lnTo>
                <a:lnTo>
                  <a:pt x="854532" y="185889"/>
                </a:lnTo>
                <a:lnTo>
                  <a:pt x="847750" y="231267"/>
                </a:lnTo>
                <a:lnTo>
                  <a:pt x="854849" y="277215"/>
                </a:lnTo>
                <a:lnTo>
                  <a:pt x="874547" y="313982"/>
                </a:lnTo>
                <a:lnTo>
                  <a:pt x="904519" y="340969"/>
                </a:lnTo>
                <a:lnTo>
                  <a:pt x="942390" y="357593"/>
                </a:lnTo>
                <a:lnTo>
                  <a:pt x="985812" y="363270"/>
                </a:lnTo>
                <a:lnTo>
                  <a:pt x="1021803" y="359702"/>
                </a:lnTo>
                <a:lnTo>
                  <a:pt x="1052918" y="349326"/>
                </a:lnTo>
                <a:lnTo>
                  <a:pt x="1078852" y="332613"/>
                </a:lnTo>
                <a:lnTo>
                  <a:pt x="1099312" y="310057"/>
                </a:lnTo>
                <a:lnTo>
                  <a:pt x="1084592" y="300850"/>
                </a:lnTo>
                <a:lnTo>
                  <a:pt x="1042047" y="274243"/>
                </a:lnTo>
                <a:lnTo>
                  <a:pt x="1032421" y="284873"/>
                </a:lnTo>
                <a:lnTo>
                  <a:pt x="1020191" y="293306"/>
                </a:lnTo>
                <a:lnTo>
                  <a:pt x="1005090" y="298856"/>
                </a:lnTo>
                <a:lnTo>
                  <a:pt x="986828" y="300850"/>
                </a:lnTo>
                <a:lnTo>
                  <a:pt x="965174" y="297383"/>
                </a:lnTo>
                <a:lnTo>
                  <a:pt x="946302" y="287667"/>
                </a:lnTo>
                <a:lnTo>
                  <a:pt x="932611" y="272783"/>
                </a:lnTo>
                <a:lnTo>
                  <a:pt x="926490" y="253771"/>
                </a:lnTo>
                <a:lnTo>
                  <a:pt x="1108519" y="253771"/>
                </a:lnTo>
                <a:lnTo>
                  <a:pt x="1109548" y="247637"/>
                </a:lnTo>
                <a:lnTo>
                  <a:pt x="1109548" y="241503"/>
                </a:lnTo>
                <a:close/>
              </a:path>
              <a:path w="1381760" h="366394">
                <a:moveTo>
                  <a:pt x="1381556" y="230238"/>
                </a:moveTo>
                <a:lnTo>
                  <a:pt x="1375295" y="171196"/>
                </a:lnTo>
                <a:lnTo>
                  <a:pt x="1355229" y="130086"/>
                </a:lnTo>
                <a:lnTo>
                  <a:pt x="1319441" y="106057"/>
                </a:lnTo>
                <a:lnTo>
                  <a:pt x="1306906" y="104228"/>
                </a:lnTo>
                <a:lnTo>
                  <a:pt x="1306906" y="247637"/>
                </a:lnTo>
                <a:lnTo>
                  <a:pt x="1306906" y="255828"/>
                </a:lnTo>
                <a:lnTo>
                  <a:pt x="1303362" y="276771"/>
                </a:lnTo>
                <a:lnTo>
                  <a:pt x="1293101" y="292912"/>
                </a:lnTo>
                <a:lnTo>
                  <a:pt x="1276705" y="303314"/>
                </a:lnTo>
                <a:lnTo>
                  <a:pt x="1254760" y="306984"/>
                </a:lnTo>
                <a:lnTo>
                  <a:pt x="1242263" y="305727"/>
                </a:lnTo>
                <a:lnTo>
                  <a:pt x="1230718" y="301485"/>
                </a:lnTo>
                <a:lnTo>
                  <a:pt x="1222260" y="293611"/>
                </a:lnTo>
                <a:lnTo>
                  <a:pt x="1218958" y="281406"/>
                </a:lnTo>
                <a:lnTo>
                  <a:pt x="1225918" y="263613"/>
                </a:lnTo>
                <a:lnTo>
                  <a:pt x="1243888" y="253390"/>
                </a:lnTo>
                <a:lnTo>
                  <a:pt x="1268577" y="248742"/>
                </a:lnTo>
                <a:lnTo>
                  <a:pt x="1295654" y="247637"/>
                </a:lnTo>
                <a:lnTo>
                  <a:pt x="1306906" y="247637"/>
                </a:lnTo>
                <a:lnTo>
                  <a:pt x="1306906" y="104228"/>
                </a:lnTo>
                <a:lnTo>
                  <a:pt x="1265999" y="98234"/>
                </a:lnTo>
                <a:lnTo>
                  <a:pt x="1235506" y="100901"/>
                </a:lnTo>
                <a:lnTo>
                  <a:pt x="1206055" y="108851"/>
                </a:lnTo>
                <a:lnTo>
                  <a:pt x="1178712" y="121983"/>
                </a:lnTo>
                <a:lnTo>
                  <a:pt x="1154544" y="140195"/>
                </a:lnTo>
                <a:lnTo>
                  <a:pt x="1197483" y="185216"/>
                </a:lnTo>
                <a:lnTo>
                  <a:pt x="1209802" y="175171"/>
                </a:lnTo>
                <a:lnTo>
                  <a:pt x="1224711" y="167055"/>
                </a:lnTo>
                <a:lnTo>
                  <a:pt x="1241348" y="161620"/>
                </a:lnTo>
                <a:lnTo>
                  <a:pt x="1258849" y="159626"/>
                </a:lnTo>
                <a:lnTo>
                  <a:pt x="1276667" y="161772"/>
                </a:lnTo>
                <a:lnTo>
                  <a:pt x="1290929" y="168325"/>
                </a:lnTo>
                <a:lnTo>
                  <a:pt x="1300403" y="179489"/>
                </a:lnTo>
                <a:lnTo>
                  <a:pt x="1303845" y="195453"/>
                </a:lnTo>
                <a:lnTo>
                  <a:pt x="1303845" y="199542"/>
                </a:lnTo>
                <a:lnTo>
                  <a:pt x="1259268" y="201396"/>
                </a:lnTo>
                <a:lnTo>
                  <a:pt x="1215961" y="208508"/>
                </a:lnTo>
                <a:lnTo>
                  <a:pt x="1178890" y="223189"/>
                </a:lnTo>
                <a:lnTo>
                  <a:pt x="1153020" y="247738"/>
                </a:lnTo>
                <a:lnTo>
                  <a:pt x="1143292" y="284480"/>
                </a:lnTo>
                <a:lnTo>
                  <a:pt x="1151902" y="321830"/>
                </a:lnTo>
                <a:lnTo>
                  <a:pt x="1173835" y="346125"/>
                </a:lnTo>
                <a:lnTo>
                  <a:pt x="1203261" y="359308"/>
                </a:lnTo>
                <a:lnTo>
                  <a:pt x="1234300" y="363270"/>
                </a:lnTo>
                <a:lnTo>
                  <a:pt x="1256118" y="361035"/>
                </a:lnTo>
                <a:lnTo>
                  <a:pt x="1276096" y="354571"/>
                </a:lnTo>
                <a:lnTo>
                  <a:pt x="1292834" y="344271"/>
                </a:lnTo>
                <a:lnTo>
                  <a:pt x="1304861" y="330530"/>
                </a:lnTo>
                <a:lnTo>
                  <a:pt x="1305890" y="330530"/>
                </a:lnTo>
                <a:lnTo>
                  <a:pt x="1305890" y="357136"/>
                </a:lnTo>
                <a:lnTo>
                  <a:pt x="1381556" y="357136"/>
                </a:lnTo>
                <a:lnTo>
                  <a:pt x="1381556" y="330530"/>
                </a:lnTo>
                <a:lnTo>
                  <a:pt x="1381556" y="306984"/>
                </a:lnTo>
                <a:lnTo>
                  <a:pt x="1381556" y="247637"/>
                </a:lnTo>
                <a:lnTo>
                  <a:pt x="1381556" y="230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91179" y="1031378"/>
            <a:ext cx="691515" cy="387985"/>
          </a:xfrm>
          <a:custGeom>
            <a:avLst/>
            <a:gdLst/>
            <a:ahLst/>
            <a:cxnLst/>
            <a:rect l="l" t="t" r="r" b="b"/>
            <a:pathLst>
              <a:path w="691514" h="387984">
                <a:moveTo>
                  <a:pt x="165658" y="124841"/>
                </a:moveTo>
                <a:lnTo>
                  <a:pt x="161569" y="123812"/>
                </a:lnTo>
                <a:lnTo>
                  <a:pt x="154406" y="122796"/>
                </a:lnTo>
                <a:lnTo>
                  <a:pt x="148272" y="122796"/>
                </a:lnTo>
                <a:lnTo>
                  <a:pt x="126504" y="125907"/>
                </a:lnTo>
                <a:lnTo>
                  <a:pt x="107619" y="134683"/>
                </a:lnTo>
                <a:lnTo>
                  <a:pt x="92189" y="148259"/>
                </a:lnTo>
                <a:lnTo>
                  <a:pt x="80784" y="165773"/>
                </a:lnTo>
                <a:lnTo>
                  <a:pt x="79756" y="165773"/>
                </a:lnTo>
                <a:lnTo>
                  <a:pt x="79756" y="129959"/>
                </a:lnTo>
                <a:lnTo>
                  <a:pt x="0" y="129959"/>
                </a:lnTo>
                <a:lnTo>
                  <a:pt x="0" y="380669"/>
                </a:lnTo>
                <a:lnTo>
                  <a:pt x="81800" y="380669"/>
                </a:lnTo>
                <a:lnTo>
                  <a:pt x="81800" y="252755"/>
                </a:lnTo>
                <a:lnTo>
                  <a:pt x="84886" y="234734"/>
                </a:lnTo>
                <a:lnTo>
                  <a:pt x="94970" y="216039"/>
                </a:lnTo>
                <a:lnTo>
                  <a:pt x="113296" y="201371"/>
                </a:lnTo>
                <a:lnTo>
                  <a:pt x="141109" y="195440"/>
                </a:lnTo>
                <a:lnTo>
                  <a:pt x="155435" y="195440"/>
                </a:lnTo>
                <a:lnTo>
                  <a:pt x="162585" y="197497"/>
                </a:lnTo>
                <a:lnTo>
                  <a:pt x="165658" y="124841"/>
                </a:lnTo>
                <a:close/>
              </a:path>
              <a:path w="691514" h="387984">
                <a:moveTo>
                  <a:pt x="411086" y="155536"/>
                </a:moveTo>
                <a:lnTo>
                  <a:pt x="393382" y="141630"/>
                </a:lnTo>
                <a:lnTo>
                  <a:pt x="370687" y="130975"/>
                </a:lnTo>
                <a:lnTo>
                  <a:pt x="344932" y="124167"/>
                </a:lnTo>
                <a:lnTo>
                  <a:pt x="318033" y="121767"/>
                </a:lnTo>
                <a:lnTo>
                  <a:pt x="273215" y="127749"/>
                </a:lnTo>
                <a:lnTo>
                  <a:pt x="234696" y="145021"/>
                </a:lnTo>
                <a:lnTo>
                  <a:pt x="204571" y="172605"/>
                </a:lnTo>
                <a:lnTo>
                  <a:pt x="184937" y="209524"/>
                </a:lnTo>
                <a:lnTo>
                  <a:pt x="177927" y="254800"/>
                </a:lnTo>
                <a:lnTo>
                  <a:pt x="184937" y="300456"/>
                </a:lnTo>
                <a:lnTo>
                  <a:pt x="204571" y="337426"/>
                </a:lnTo>
                <a:lnTo>
                  <a:pt x="234696" y="364871"/>
                </a:lnTo>
                <a:lnTo>
                  <a:pt x="273215" y="381952"/>
                </a:lnTo>
                <a:lnTo>
                  <a:pt x="318033" y="387832"/>
                </a:lnTo>
                <a:lnTo>
                  <a:pt x="344627" y="385749"/>
                </a:lnTo>
                <a:lnTo>
                  <a:pt x="392087" y="369697"/>
                </a:lnTo>
                <a:lnTo>
                  <a:pt x="364045" y="299821"/>
                </a:lnTo>
                <a:lnTo>
                  <a:pt x="355003" y="307886"/>
                </a:lnTo>
                <a:lnTo>
                  <a:pt x="343852" y="313639"/>
                </a:lnTo>
                <a:lnTo>
                  <a:pt x="331546" y="317093"/>
                </a:lnTo>
                <a:lnTo>
                  <a:pt x="319049" y="318236"/>
                </a:lnTo>
                <a:lnTo>
                  <a:pt x="294246" y="313220"/>
                </a:lnTo>
                <a:lnTo>
                  <a:pt x="275590" y="299567"/>
                </a:lnTo>
                <a:lnTo>
                  <a:pt x="263829" y="279387"/>
                </a:lnTo>
                <a:lnTo>
                  <a:pt x="259740" y="254800"/>
                </a:lnTo>
                <a:lnTo>
                  <a:pt x="263956" y="230047"/>
                </a:lnTo>
                <a:lnTo>
                  <a:pt x="275844" y="209511"/>
                </a:lnTo>
                <a:lnTo>
                  <a:pt x="294259" y="195503"/>
                </a:lnTo>
                <a:lnTo>
                  <a:pt x="318033" y="190334"/>
                </a:lnTo>
                <a:lnTo>
                  <a:pt x="330504" y="191795"/>
                </a:lnTo>
                <a:lnTo>
                  <a:pt x="342696" y="195961"/>
                </a:lnTo>
                <a:lnTo>
                  <a:pt x="353542" y="202412"/>
                </a:lnTo>
                <a:lnTo>
                  <a:pt x="362000" y="210794"/>
                </a:lnTo>
                <a:lnTo>
                  <a:pt x="411086" y="155536"/>
                </a:lnTo>
                <a:close/>
              </a:path>
              <a:path w="691514" h="387984">
                <a:moveTo>
                  <a:pt x="691286" y="225120"/>
                </a:moveTo>
                <a:lnTo>
                  <a:pt x="686396" y="187972"/>
                </a:lnTo>
                <a:lnTo>
                  <a:pt x="670572" y="155155"/>
                </a:lnTo>
                <a:lnTo>
                  <a:pt x="642099" y="131724"/>
                </a:lnTo>
                <a:lnTo>
                  <a:pt x="599249" y="122796"/>
                </a:lnTo>
                <a:lnTo>
                  <a:pt x="574979" y="125984"/>
                </a:lnTo>
                <a:lnTo>
                  <a:pt x="554634" y="134556"/>
                </a:lnTo>
                <a:lnTo>
                  <a:pt x="538708" y="146964"/>
                </a:lnTo>
                <a:lnTo>
                  <a:pt x="527659" y="161671"/>
                </a:lnTo>
                <a:lnTo>
                  <a:pt x="526643" y="161671"/>
                </a:lnTo>
                <a:lnTo>
                  <a:pt x="526643" y="0"/>
                </a:lnTo>
                <a:lnTo>
                  <a:pt x="443814" y="0"/>
                </a:lnTo>
                <a:lnTo>
                  <a:pt x="443814" y="380669"/>
                </a:lnTo>
                <a:lnTo>
                  <a:pt x="526643" y="380669"/>
                </a:lnTo>
                <a:lnTo>
                  <a:pt x="526643" y="244563"/>
                </a:lnTo>
                <a:lnTo>
                  <a:pt x="529640" y="223735"/>
                </a:lnTo>
                <a:lnTo>
                  <a:pt x="538403" y="206832"/>
                </a:lnTo>
                <a:lnTo>
                  <a:pt x="552526" y="195491"/>
                </a:lnTo>
                <a:lnTo>
                  <a:pt x="571639" y="191350"/>
                </a:lnTo>
                <a:lnTo>
                  <a:pt x="589902" y="195643"/>
                </a:lnTo>
                <a:lnTo>
                  <a:pt x="601167" y="207213"/>
                </a:lnTo>
                <a:lnTo>
                  <a:pt x="606869" y="224167"/>
                </a:lnTo>
                <a:lnTo>
                  <a:pt x="608457" y="244563"/>
                </a:lnTo>
                <a:lnTo>
                  <a:pt x="608457" y="380669"/>
                </a:lnTo>
                <a:lnTo>
                  <a:pt x="691286" y="380669"/>
                </a:lnTo>
                <a:lnTo>
                  <a:pt x="691286" y="22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804164"/>
            <a:ext cx="1809369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623943"/>
            <a:ext cx="1809369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8696814"/>
            <a:ext cx="64333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4718" y="1054911"/>
            <a:ext cx="925830" cy="478155"/>
          </a:xfrm>
          <a:custGeom>
            <a:avLst/>
            <a:gdLst/>
            <a:ahLst/>
            <a:cxnLst/>
            <a:rect l="l" t="t" r="r" b="b"/>
            <a:pathLst>
              <a:path w="925829" h="478155">
                <a:moveTo>
                  <a:pt x="332346" y="177025"/>
                </a:moveTo>
                <a:lnTo>
                  <a:pt x="326390" y="124688"/>
                </a:lnTo>
                <a:lnTo>
                  <a:pt x="309714" y="82854"/>
                </a:lnTo>
                <a:lnTo>
                  <a:pt x="284137" y="50647"/>
                </a:lnTo>
                <a:lnTo>
                  <a:pt x="251447" y="27139"/>
                </a:lnTo>
                <a:lnTo>
                  <a:pt x="243382" y="23825"/>
                </a:lnTo>
                <a:lnTo>
                  <a:pt x="243382" y="178054"/>
                </a:lnTo>
                <a:lnTo>
                  <a:pt x="233476" y="227596"/>
                </a:lnTo>
                <a:lnTo>
                  <a:pt x="207073" y="259791"/>
                </a:lnTo>
                <a:lnTo>
                  <a:pt x="169176" y="277202"/>
                </a:lnTo>
                <a:lnTo>
                  <a:pt x="124752" y="282422"/>
                </a:lnTo>
                <a:lnTo>
                  <a:pt x="83858" y="282422"/>
                </a:lnTo>
                <a:lnTo>
                  <a:pt x="83858" y="73672"/>
                </a:lnTo>
                <a:lnTo>
                  <a:pt x="126796" y="73672"/>
                </a:lnTo>
                <a:lnTo>
                  <a:pt x="170040" y="78613"/>
                </a:lnTo>
                <a:lnTo>
                  <a:pt x="207340" y="95542"/>
                </a:lnTo>
                <a:lnTo>
                  <a:pt x="233502" y="127635"/>
                </a:lnTo>
                <a:lnTo>
                  <a:pt x="243382" y="178054"/>
                </a:lnTo>
                <a:lnTo>
                  <a:pt x="243382" y="23825"/>
                </a:lnTo>
                <a:lnTo>
                  <a:pt x="213461" y="11468"/>
                </a:lnTo>
                <a:lnTo>
                  <a:pt x="171996" y="2717"/>
                </a:lnTo>
                <a:lnTo>
                  <a:pt x="128854" y="0"/>
                </a:lnTo>
                <a:lnTo>
                  <a:pt x="0" y="0"/>
                </a:lnTo>
                <a:lnTo>
                  <a:pt x="0" y="357124"/>
                </a:lnTo>
                <a:lnTo>
                  <a:pt x="132943" y="357124"/>
                </a:lnTo>
                <a:lnTo>
                  <a:pt x="174891" y="353758"/>
                </a:lnTo>
                <a:lnTo>
                  <a:pt x="215404" y="343446"/>
                </a:lnTo>
                <a:lnTo>
                  <a:pt x="252641" y="325882"/>
                </a:lnTo>
                <a:lnTo>
                  <a:pt x="284772" y="300761"/>
                </a:lnTo>
                <a:lnTo>
                  <a:pt x="298792" y="282422"/>
                </a:lnTo>
                <a:lnTo>
                  <a:pt x="309994" y="267779"/>
                </a:lnTo>
                <a:lnTo>
                  <a:pt x="326453" y="226631"/>
                </a:lnTo>
                <a:lnTo>
                  <a:pt x="332346" y="177025"/>
                </a:lnTo>
                <a:close/>
              </a:path>
              <a:path w="925829" h="478155">
                <a:moveTo>
                  <a:pt x="608457" y="230238"/>
                </a:moveTo>
                <a:lnTo>
                  <a:pt x="602195" y="171196"/>
                </a:lnTo>
                <a:lnTo>
                  <a:pt x="596544" y="159626"/>
                </a:lnTo>
                <a:lnTo>
                  <a:pt x="582129" y="130086"/>
                </a:lnTo>
                <a:lnTo>
                  <a:pt x="546328" y="106057"/>
                </a:lnTo>
                <a:lnTo>
                  <a:pt x="533806" y="104228"/>
                </a:lnTo>
                <a:lnTo>
                  <a:pt x="533806" y="247637"/>
                </a:lnTo>
                <a:lnTo>
                  <a:pt x="533806" y="255828"/>
                </a:lnTo>
                <a:lnTo>
                  <a:pt x="530263" y="276771"/>
                </a:lnTo>
                <a:lnTo>
                  <a:pt x="520001" y="292912"/>
                </a:lnTo>
                <a:lnTo>
                  <a:pt x="503605" y="303314"/>
                </a:lnTo>
                <a:lnTo>
                  <a:pt x="481647" y="306984"/>
                </a:lnTo>
                <a:lnTo>
                  <a:pt x="469150" y="305727"/>
                </a:lnTo>
                <a:lnTo>
                  <a:pt x="457619" y="301485"/>
                </a:lnTo>
                <a:lnTo>
                  <a:pt x="449148" y="293611"/>
                </a:lnTo>
                <a:lnTo>
                  <a:pt x="445858" y="281406"/>
                </a:lnTo>
                <a:lnTo>
                  <a:pt x="452805" y="263613"/>
                </a:lnTo>
                <a:lnTo>
                  <a:pt x="470789" y="253390"/>
                </a:lnTo>
                <a:lnTo>
                  <a:pt x="495477" y="248742"/>
                </a:lnTo>
                <a:lnTo>
                  <a:pt x="522554" y="247637"/>
                </a:lnTo>
                <a:lnTo>
                  <a:pt x="533806" y="247637"/>
                </a:lnTo>
                <a:lnTo>
                  <a:pt x="533806" y="104228"/>
                </a:lnTo>
                <a:lnTo>
                  <a:pt x="492899" y="98234"/>
                </a:lnTo>
                <a:lnTo>
                  <a:pt x="462394" y="100901"/>
                </a:lnTo>
                <a:lnTo>
                  <a:pt x="432955" y="108851"/>
                </a:lnTo>
                <a:lnTo>
                  <a:pt x="405612" y="121983"/>
                </a:lnTo>
                <a:lnTo>
                  <a:pt x="381431" y="140195"/>
                </a:lnTo>
                <a:lnTo>
                  <a:pt x="424383" y="185216"/>
                </a:lnTo>
                <a:lnTo>
                  <a:pt x="436702" y="175171"/>
                </a:lnTo>
                <a:lnTo>
                  <a:pt x="451612" y="167055"/>
                </a:lnTo>
                <a:lnTo>
                  <a:pt x="468249" y="161620"/>
                </a:lnTo>
                <a:lnTo>
                  <a:pt x="485736" y="159626"/>
                </a:lnTo>
                <a:lnTo>
                  <a:pt x="503555" y="161772"/>
                </a:lnTo>
                <a:lnTo>
                  <a:pt x="517829" y="168325"/>
                </a:lnTo>
                <a:lnTo>
                  <a:pt x="527304" y="179489"/>
                </a:lnTo>
                <a:lnTo>
                  <a:pt x="530733" y="195453"/>
                </a:lnTo>
                <a:lnTo>
                  <a:pt x="530733" y="199542"/>
                </a:lnTo>
                <a:lnTo>
                  <a:pt x="486156" y="201396"/>
                </a:lnTo>
                <a:lnTo>
                  <a:pt x="442861" y="208508"/>
                </a:lnTo>
                <a:lnTo>
                  <a:pt x="405790" y="223189"/>
                </a:lnTo>
                <a:lnTo>
                  <a:pt x="379907" y="247738"/>
                </a:lnTo>
                <a:lnTo>
                  <a:pt x="370192" y="284480"/>
                </a:lnTo>
                <a:lnTo>
                  <a:pt x="378802" y="321830"/>
                </a:lnTo>
                <a:lnTo>
                  <a:pt x="400735" y="346125"/>
                </a:lnTo>
                <a:lnTo>
                  <a:pt x="430149" y="359308"/>
                </a:lnTo>
                <a:lnTo>
                  <a:pt x="461200" y="363270"/>
                </a:lnTo>
                <a:lnTo>
                  <a:pt x="483006" y="361035"/>
                </a:lnTo>
                <a:lnTo>
                  <a:pt x="502996" y="354571"/>
                </a:lnTo>
                <a:lnTo>
                  <a:pt x="519722" y="344271"/>
                </a:lnTo>
                <a:lnTo>
                  <a:pt x="531761" y="330530"/>
                </a:lnTo>
                <a:lnTo>
                  <a:pt x="532777" y="330530"/>
                </a:lnTo>
                <a:lnTo>
                  <a:pt x="532777" y="357124"/>
                </a:lnTo>
                <a:lnTo>
                  <a:pt x="608457" y="357124"/>
                </a:lnTo>
                <a:lnTo>
                  <a:pt x="608457" y="330530"/>
                </a:lnTo>
                <a:lnTo>
                  <a:pt x="608457" y="306984"/>
                </a:lnTo>
                <a:lnTo>
                  <a:pt x="608457" y="247637"/>
                </a:lnTo>
                <a:lnTo>
                  <a:pt x="608457" y="230238"/>
                </a:lnTo>
                <a:close/>
              </a:path>
              <a:path w="925829" h="478155">
                <a:moveTo>
                  <a:pt x="925474" y="106426"/>
                </a:moveTo>
                <a:lnTo>
                  <a:pt x="837526" y="106426"/>
                </a:lnTo>
                <a:lnTo>
                  <a:pt x="787412" y="267081"/>
                </a:lnTo>
                <a:lnTo>
                  <a:pt x="786396" y="267081"/>
                </a:lnTo>
                <a:lnTo>
                  <a:pt x="730148" y="106426"/>
                </a:lnTo>
                <a:lnTo>
                  <a:pt x="638111" y="106426"/>
                </a:lnTo>
                <a:lnTo>
                  <a:pt x="742416" y="353034"/>
                </a:lnTo>
                <a:lnTo>
                  <a:pt x="734237" y="373507"/>
                </a:lnTo>
                <a:lnTo>
                  <a:pt x="727837" y="387845"/>
                </a:lnTo>
                <a:lnTo>
                  <a:pt x="719797" y="398449"/>
                </a:lnTo>
                <a:lnTo>
                  <a:pt x="708494" y="405015"/>
                </a:lnTo>
                <a:lnTo>
                  <a:pt x="692315" y="407276"/>
                </a:lnTo>
                <a:lnTo>
                  <a:pt x="685850" y="406920"/>
                </a:lnTo>
                <a:lnTo>
                  <a:pt x="679018" y="405993"/>
                </a:lnTo>
                <a:lnTo>
                  <a:pt x="672172" y="404685"/>
                </a:lnTo>
                <a:lnTo>
                  <a:pt x="665721" y="403174"/>
                </a:lnTo>
                <a:lnTo>
                  <a:pt x="656513" y="472757"/>
                </a:lnTo>
                <a:lnTo>
                  <a:pt x="666572" y="474853"/>
                </a:lnTo>
                <a:lnTo>
                  <a:pt x="677862" y="476478"/>
                </a:lnTo>
                <a:lnTo>
                  <a:pt x="689737" y="477507"/>
                </a:lnTo>
                <a:lnTo>
                  <a:pt x="701509" y="477875"/>
                </a:lnTo>
                <a:lnTo>
                  <a:pt x="742645" y="472262"/>
                </a:lnTo>
                <a:lnTo>
                  <a:pt x="772845" y="456006"/>
                </a:lnTo>
                <a:lnTo>
                  <a:pt x="794994" y="429958"/>
                </a:lnTo>
                <a:lnTo>
                  <a:pt x="811961" y="394995"/>
                </a:lnTo>
                <a:lnTo>
                  <a:pt x="925474" y="106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9285" y="368264"/>
            <a:ext cx="478790" cy="548005"/>
          </a:xfrm>
          <a:custGeom>
            <a:avLst/>
            <a:gdLst/>
            <a:ahLst/>
            <a:cxnLst/>
            <a:rect l="l" t="t" r="r" b="b"/>
            <a:pathLst>
              <a:path w="478789" h="548005">
                <a:moveTo>
                  <a:pt x="283265" y="547468"/>
                </a:moveTo>
                <a:lnTo>
                  <a:pt x="222803" y="542223"/>
                </a:lnTo>
                <a:lnTo>
                  <a:pt x="167709" y="527002"/>
                </a:lnTo>
                <a:lnTo>
                  <a:pt x="119390" y="502698"/>
                </a:lnTo>
                <a:lnTo>
                  <a:pt x="78741" y="470720"/>
                </a:lnTo>
                <a:lnTo>
                  <a:pt x="45762" y="430683"/>
                </a:lnTo>
                <a:lnTo>
                  <a:pt x="20452" y="383739"/>
                </a:lnTo>
                <a:lnTo>
                  <a:pt x="4857" y="330655"/>
                </a:lnTo>
                <a:lnTo>
                  <a:pt x="0" y="272199"/>
                </a:lnTo>
                <a:lnTo>
                  <a:pt x="1342" y="241659"/>
                </a:lnTo>
                <a:lnTo>
                  <a:pt x="12079" y="185569"/>
                </a:lnTo>
                <a:lnTo>
                  <a:pt x="33187" y="135268"/>
                </a:lnTo>
                <a:lnTo>
                  <a:pt x="62747" y="92289"/>
                </a:lnTo>
                <a:lnTo>
                  <a:pt x="100728" y="57001"/>
                </a:lnTo>
                <a:lnTo>
                  <a:pt x="145211" y="29787"/>
                </a:lnTo>
                <a:lnTo>
                  <a:pt x="195799" y="11224"/>
                </a:lnTo>
                <a:lnTo>
                  <a:pt x="251724" y="1311"/>
                </a:lnTo>
                <a:lnTo>
                  <a:pt x="281220" y="0"/>
                </a:lnTo>
                <a:lnTo>
                  <a:pt x="311898" y="1151"/>
                </a:lnTo>
                <a:lnTo>
                  <a:pt x="368654" y="10360"/>
                </a:lnTo>
                <a:lnTo>
                  <a:pt x="419465" y="28220"/>
                </a:lnTo>
                <a:lnTo>
                  <a:pt x="460881" y="51660"/>
                </a:lnTo>
                <a:lnTo>
                  <a:pt x="477563" y="65491"/>
                </a:lnTo>
                <a:lnTo>
                  <a:pt x="414161" y="134052"/>
                </a:lnTo>
                <a:lnTo>
                  <a:pt x="403231" y="123532"/>
                </a:lnTo>
                <a:lnTo>
                  <a:pt x="390385" y="113586"/>
                </a:lnTo>
                <a:lnTo>
                  <a:pt x="340899" y="89475"/>
                </a:lnTo>
                <a:lnTo>
                  <a:pt x="302136" y="81800"/>
                </a:lnTo>
                <a:lnTo>
                  <a:pt x="281220" y="80841"/>
                </a:lnTo>
                <a:lnTo>
                  <a:pt x="261071" y="81784"/>
                </a:lnTo>
                <a:lnTo>
                  <a:pt x="206569" y="95167"/>
                </a:lnTo>
                <a:lnTo>
                  <a:pt x="161989" y="123372"/>
                </a:lnTo>
                <a:lnTo>
                  <a:pt x="128722" y="162961"/>
                </a:lnTo>
                <a:lnTo>
                  <a:pt x="107982" y="212879"/>
                </a:lnTo>
                <a:lnTo>
                  <a:pt x="101143" y="250421"/>
                </a:lnTo>
                <a:lnTo>
                  <a:pt x="100216" y="270152"/>
                </a:lnTo>
                <a:lnTo>
                  <a:pt x="100999" y="290490"/>
                </a:lnTo>
                <a:lnTo>
                  <a:pt x="107550" y="328864"/>
                </a:lnTo>
                <a:lnTo>
                  <a:pt x="128850" y="379390"/>
                </a:lnTo>
                <a:lnTo>
                  <a:pt x="163028" y="419555"/>
                </a:lnTo>
                <a:lnTo>
                  <a:pt x="208614" y="447184"/>
                </a:lnTo>
                <a:lnTo>
                  <a:pt x="264842" y="460567"/>
                </a:lnTo>
                <a:lnTo>
                  <a:pt x="286333" y="461510"/>
                </a:lnTo>
                <a:lnTo>
                  <a:pt x="315126" y="460359"/>
                </a:lnTo>
                <a:lnTo>
                  <a:pt x="366577" y="451149"/>
                </a:lnTo>
                <a:lnTo>
                  <a:pt x="389618" y="314154"/>
                </a:lnTo>
                <a:lnTo>
                  <a:pt x="280197" y="314154"/>
                </a:lnTo>
                <a:lnTo>
                  <a:pt x="280197" y="237406"/>
                </a:lnTo>
                <a:lnTo>
                  <a:pt x="478586" y="237406"/>
                </a:lnTo>
                <a:lnTo>
                  <a:pt x="478585" y="507559"/>
                </a:lnTo>
                <a:lnTo>
                  <a:pt x="437042" y="524315"/>
                </a:lnTo>
                <a:lnTo>
                  <a:pt x="391663" y="537235"/>
                </a:lnTo>
                <a:lnTo>
                  <a:pt x="340915" y="545037"/>
                </a:lnTo>
                <a:lnTo>
                  <a:pt x="313001" y="546876"/>
                </a:lnTo>
                <a:lnTo>
                  <a:pt x="283265" y="547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9001" y="371333"/>
            <a:ext cx="1116965" cy="545465"/>
          </a:xfrm>
          <a:custGeom>
            <a:avLst/>
            <a:gdLst/>
            <a:ahLst/>
            <a:cxnLst/>
            <a:rect l="l" t="t" r="r" b="b"/>
            <a:pathLst>
              <a:path w="1116964" h="545465">
                <a:moveTo>
                  <a:pt x="726059" y="12280"/>
                </a:moveTo>
                <a:lnTo>
                  <a:pt x="627888" y="12280"/>
                </a:lnTo>
                <a:lnTo>
                  <a:pt x="525614" y="393979"/>
                </a:lnTo>
                <a:lnTo>
                  <a:pt x="524598" y="393979"/>
                </a:lnTo>
                <a:lnTo>
                  <a:pt x="412115" y="12280"/>
                </a:lnTo>
                <a:lnTo>
                  <a:pt x="317004" y="12280"/>
                </a:lnTo>
                <a:lnTo>
                  <a:pt x="202476" y="393979"/>
                </a:lnTo>
                <a:lnTo>
                  <a:pt x="201447" y="393979"/>
                </a:lnTo>
                <a:lnTo>
                  <a:pt x="101231" y="12280"/>
                </a:lnTo>
                <a:lnTo>
                  <a:pt x="0" y="12280"/>
                </a:lnTo>
                <a:lnTo>
                  <a:pt x="152361" y="531101"/>
                </a:lnTo>
                <a:lnTo>
                  <a:pt x="241338" y="531101"/>
                </a:lnTo>
                <a:lnTo>
                  <a:pt x="363029" y="141224"/>
                </a:lnTo>
                <a:lnTo>
                  <a:pt x="364045" y="141224"/>
                </a:lnTo>
                <a:lnTo>
                  <a:pt x="485736" y="531101"/>
                </a:lnTo>
                <a:lnTo>
                  <a:pt x="574713" y="531101"/>
                </a:lnTo>
                <a:lnTo>
                  <a:pt x="726059" y="12280"/>
                </a:lnTo>
                <a:close/>
              </a:path>
              <a:path w="1116964" h="545465">
                <a:moveTo>
                  <a:pt x="1116698" y="379653"/>
                </a:moveTo>
                <a:lnTo>
                  <a:pt x="1108494" y="330009"/>
                </a:lnTo>
                <a:lnTo>
                  <a:pt x="1086269" y="292417"/>
                </a:lnTo>
                <a:lnTo>
                  <a:pt x="1053871" y="265176"/>
                </a:lnTo>
                <a:lnTo>
                  <a:pt x="1016482" y="245605"/>
                </a:lnTo>
                <a:lnTo>
                  <a:pt x="976782" y="231203"/>
                </a:lnTo>
                <a:lnTo>
                  <a:pt x="953782" y="223951"/>
                </a:lnTo>
                <a:lnTo>
                  <a:pt x="924445" y="213880"/>
                </a:lnTo>
                <a:lnTo>
                  <a:pt x="887399" y="193725"/>
                </a:lnTo>
                <a:lnTo>
                  <a:pt x="866546" y="155600"/>
                </a:lnTo>
                <a:lnTo>
                  <a:pt x="866152" y="147358"/>
                </a:lnTo>
                <a:lnTo>
                  <a:pt x="866571" y="137934"/>
                </a:lnTo>
                <a:lnTo>
                  <a:pt x="883539" y="101828"/>
                </a:lnTo>
                <a:lnTo>
                  <a:pt x="917384" y="82321"/>
                </a:lnTo>
                <a:lnTo>
                  <a:pt x="958189" y="75730"/>
                </a:lnTo>
                <a:lnTo>
                  <a:pt x="971981" y="76657"/>
                </a:lnTo>
                <a:lnTo>
                  <a:pt x="1012393" y="89039"/>
                </a:lnTo>
                <a:lnTo>
                  <a:pt x="1045032" y="111772"/>
                </a:lnTo>
                <a:lnTo>
                  <a:pt x="1053287" y="120751"/>
                </a:lnTo>
                <a:lnTo>
                  <a:pt x="1113624" y="56286"/>
                </a:lnTo>
                <a:lnTo>
                  <a:pt x="1081417" y="31851"/>
                </a:lnTo>
                <a:lnTo>
                  <a:pt x="1043063" y="14338"/>
                </a:lnTo>
                <a:lnTo>
                  <a:pt x="1003185" y="3721"/>
                </a:lnTo>
                <a:lnTo>
                  <a:pt x="963307" y="0"/>
                </a:lnTo>
                <a:lnTo>
                  <a:pt x="945680" y="584"/>
                </a:lnTo>
                <a:lnTo>
                  <a:pt x="893762" y="9220"/>
                </a:lnTo>
                <a:lnTo>
                  <a:pt x="847026" y="28206"/>
                </a:lnTo>
                <a:lnTo>
                  <a:pt x="809650" y="57696"/>
                </a:lnTo>
                <a:lnTo>
                  <a:pt x="783170" y="99085"/>
                </a:lnTo>
                <a:lnTo>
                  <a:pt x="774115" y="152476"/>
                </a:lnTo>
                <a:lnTo>
                  <a:pt x="774725" y="170129"/>
                </a:lnTo>
                <a:lnTo>
                  <a:pt x="785368" y="213880"/>
                </a:lnTo>
                <a:lnTo>
                  <a:pt x="807224" y="246976"/>
                </a:lnTo>
                <a:lnTo>
                  <a:pt x="846670" y="277710"/>
                </a:lnTo>
                <a:lnTo>
                  <a:pt x="893343" y="296849"/>
                </a:lnTo>
                <a:lnTo>
                  <a:pt x="928789" y="308533"/>
                </a:lnTo>
                <a:lnTo>
                  <a:pt x="951026" y="316204"/>
                </a:lnTo>
                <a:lnTo>
                  <a:pt x="988872" y="333603"/>
                </a:lnTo>
                <a:lnTo>
                  <a:pt x="1018463" y="364426"/>
                </a:lnTo>
                <a:lnTo>
                  <a:pt x="1023632" y="390906"/>
                </a:lnTo>
                <a:lnTo>
                  <a:pt x="1023073" y="401256"/>
                </a:lnTo>
                <a:lnTo>
                  <a:pt x="1005357" y="439648"/>
                </a:lnTo>
                <a:lnTo>
                  <a:pt x="970521" y="461048"/>
                </a:lnTo>
                <a:lnTo>
                  <a:pt x="929551" y="467652"/>
                </a:lnTo>
                <a:lnTo>
                  <a:pt x="914196" y="466699"/>
                </a:lnTo>
                <a:lnTo>
                  <a:pt x="867181" y="452310"/>
                </a:lnTo>
                <a:lnTo>
                  <a:pt x="826185" y="422808"/>
                </a:lnTo>
                <a:lnTo>
                  <a:pt x="816051" y="410349"/>
                </a:lnTo>
                <a:lnTo>
                  <a:pt x="749579" y="471754"/>
                </a:lnTo>
                <a:lnTo>
                  <a:pt x="784339" y="503986"/>
                </a:lnTo>
                <a:lnTo>
                  <a:pt x="828319" y="527011"/>
                </a:lnTo>
                <a:lnTo>
                  <a:pt x="877531" y="540816"/>
                </a:lnTo>
                <a:lnTo>
                  <a:pt x="927506" y="545426"/>
                </a:lnTo>
                <a:lnTo>
                  <a:pt x="946480" y="544830"/>
                </a:lnTo>
                <a:lnTo>
                  <a:pt x="1000112" y="535190"/>
                </a:lnTo>
                <a:lnTo>
                  <a:pt x="1047000" y="513892"/>
                </a:lnTo>
                <a:lnTo>
                  <a:pt x="1083589" y="480707"/>
                </a:lnTo>
                <a:lnTo>
                  <a:pt x="1108062" y="436206"/>
                </a:lnTo>
                <a:lnTo>
                  <a:pt x="1115733" y="399783"/>
                </a:lnTo>
                <a:lnTo>
                  <a:pt x="1116698" y="379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7738" y="383614"/>
            <a:ext cx="366395" cy="519430"/>
          </a:xfrm>
          <a:custGeom>
            <a:avLst/>
            <a:gdLst/>
            <a:ahLst/>
            <a:cxnLst/>
            <a:rect l="l" t="t" r="r" b="b"/>
            <a:pathLst>
              <a:path w="366395" h="519430">
                <a:moveTo>
                  <a:pt x="92035" y="518815"/>
                </a:moveTo>
                <a:lnTo>
                  <a:pt x="0" y="518815"/>
                </a:lnTo>
                <a:lnTo>
                  <a:pt x="0" y="0"/>
                </a:lnTo>
                <a:lnTo>
                  <a:pt x="169754" y="0"/>
                </a:lnTo>
                <a:lnTo>
                  <a:pt x="191437" y="559"/>
                </a:lnTo>
                <a:lnTo>
                  <a:pt x="231735" y="4748"/>
                </a:lnTo>
                <a:lnTo>
                  <a:pt x="283521" y="18803"/>
                </a:lnTo>
                <a:lnTo>
                  <a:pt x="324170" y="44593"/>
                </a:lnTo>
                <a:lnTo>
                  <a:pt x="349511" y="77771"/>
                </a:lnTo>
                <a:lnTo>
                  <a:pt x="93058" y="77771"/>
                </a:lnTo>
                <a:lnTo>
                  <a:pt x="93058" y="227173"/>
                </a:lnTo>
                <a:lnTo>
                  <a:pt x="347091" y="227173"/>
                </a:lnTo>
                <a:lnTo>
                  <a:pt x="340707" y="237055"/>
                </a:lnTo>
                <a:lnTo>
                  <a:pt x="305763" y="270152"/>
                </a:lnTo>
                <a:lnTo>
                  <a:pt x="259170" y="291306"/>
                </a:lnTo>
                <a:lnTo>
                  <a:pt x="203629" y="301747"/>
                </a:lnTo>
                <a:lnTo>
                  <a:pt x="163619" y="303921"/>
                </a:lnTo>
                <a:lnTo>
                  <a:pt x="92035" y="303921"/>
                </a:lnTo>
                <a:lnTo>
                  <a:pt x="92035" y="518815"/>
                </a:lnTo>
                <a:close/>
              </a:path>
              <a:path w="366395" h="519430">
                <a:moveTo>
                  <a:pt x="347091" y="227173"/>
                </a:moveTo>
                <a:lnTo>
                  <a:pt x="157483" y="227173"/>
                </a:lnTo>
                <a:lnTo>
                  <a:pt x="157483" y="226150"/>
                </a:lnTo>
                <a:lnTo>
                  <a:pt x="168796" y="225958"/>
                </a:lnTo>
                <a:lnTo>
                  <a:pt x="179725" y="225382"/>
                </a:lnTo>
                <a:lnTo>
                  <a:pt x="219607" y="218603"/>
                </a:lnTo>
                <a:lnTo>
                  <a:pt x="257812" y="195563"/>
                </a:lnTo>
                <a:lnTo>
                  <a:pt x="272016" y="150425"/>
                </a:lnTo>
                <a:lnTo>
                  <a:pt x="271441" y="139489"/>
                </a:lnTo>
                <a:lnTo>
                  <a:pt x="251948" y="100795"/>
                </a:lnTo>
                <a:lnTo>
                  <a:pt x="211218" y="82152"/>
                </a:lnTo>
                <a:lnTo>
                  <a:pt x="170681" y="77963"/>
                </a:lnTo>
                <a:lnTo>
                  <a:pt x="160551" y="77771"/>
                </a:lnTo>
                <a:lnTo>
                  <a:pt x="349511" y="77771"/>
                </a:lnTo>
                <a:lnTo>
                  <a:pt x="365154" y="131222"/>
                </a:lnTo>
                <a:lnTo>
                  <a:pt x="366097" y="150425"/>
                </a:lnTo>
                <a:lnTo>
                  <a:pt x="365122" y="171131"/>
                </a:lnTo>
                <a:lnTo>
                  <a:pt x="362135" y="190206"/>
                </a:lnTo>
                <a:lnTo>
                  <a:pt x="357037" y="207555"/>
                </a:lnTo>
                <a:lnTo>
                  <a:pt x="349735" y="223080"/>
                </a:lnTo>
                <a:lnTo>
                  <a:pt x="347091" y="227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35645" y="383735"/>
            <a:ext cx="92075" cy="210185"/>
          </a:xfrm>
          <a:custGeom>
            <a:avLst/>
            <a:gdLst/>
            <a:ahLst/>
            <a:cxnLst/>
            <a:rect l="l" t="t" r="r" b="b"/>
            <a:pathLst>
              <a:path w="92075" h="210184">
                <a:moveTo>
                  <a:pt x="0" y="0"/>
                </a:moveTo>
                <a:lnTo>
                  <a:pt x="92035" y="0"/>
                </a:lnTo>
                <a:lnTo>
                  <a:pt x="92035" y="209620"/>
                </a:lnTo>
                <a:lnTo>
                  <a:pt x="0" y="209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5640" y="383741"/>
            <a:ext cx="426720" cy="520065"/>
          </a:xfrm>
          <a:custGeom>
            <a:avLst/>
            <a:gdLst/>
            <a:ahLst/>
            <a:cxnLst/>
            <a:rect l="l" t="t" r="r" b="b"/>
            <a:pathLst>
              <a:path w="426720" h="520065">
                <a:moveTo>
                  <a:pt x="426427" y="0"/>
                </a:moveTo>
                <a:lnTo>
                  <a:pt x="334391" y="0"/>
                </a:lnTo>
                <a:lnTo>
                  <a:pt x="334391" y="209613"/>
                </a:lnTo>
                <a:lnTo>
                  <a:pt x="0" y="209613"/>
                </a:lnTo>
                <a:lnTo>
                  <a:pt x="0" y="288391"/>
                </a:lnTo>
                <a:lnTo>
                  <a:pt x="0" y="518337"/>
                </a:lnTo>
                <a:lnTo>
                  <a:pt x="92036" y="518337"/>
                </a:lnTo>
                <a:lnTo>
                  <a:pt x="92036" y="288391"/>
                </a:lnTo>
                <a:lnTo>
                  <a:pt x="334391" y="288391"/>
                </a:lnTo>
                <a:lnTo>
                  <a:pt x="334391" y="518337"/>
                </a:lnTo>
                <a:lnTo>
                  <a:pt x="334391" y="519607"/>
                </a:lnTo>
                <a:lnTo>
                  <a:pt x="426427" y="519607"/>
                </a:lnTo>
                <a:lnTo>
                  <a:pt x="426427" y="518337"/>
                </a:lnTo>
                <a:lnTo>
                  <a:pt x="426427" y="288391"/>
                </a:lnTo>
                <a:lnTo>
                  <a:pt x="426427" y="209613"/>
                </a:lnTo>
                <a:lnTo>
                  <a:pt x="426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25201" y="413694"/>
            <a:ext cx="5080" cy="1029335"/>
          </a:xfrm>
          <a:custGeom>
            <a:avLst/>
            <a:gdLst/>
            <a:ahLst/>
            <a:cxnLst/>
            <a:rect l="l" t="t" r="r" b="b"/>
            <a:pathLst>
              <a:path w="5080" h="1029335">
                <a:moveTo>
                  <a:pt x="5084" y="1029149"/>
                </a:moveTo>
                <a:lnTo>
                  <a:pt x="0" y="1029149"/>
                </a:lnTo>
                <a:lnTo>
                  <a:pt x="0" y="0"/>
                </a:lnTo>
                <a:lnTo>
                  <a:pt x="5084" y="0"/>
                </a:lnTo>
                <a:lnTo>
                  <a:pt x="5084" y="1029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03259" y="688363"/>
            <a:ext cx="979805" cy="480059"/>
          </a:xfrm>
          <a:custGeom>
            <a:avLst/>
            <a:gdLst/>
            <a:ahLst/>
            <a:cxnLst/>
            <a:rect l="l" t="t" r="r" b="b"/>
            <a:pathLst>
              <a:path w="979805" h="480059">
                <a:moveTo>
                  <a:pt x="413524" y="225501"/>
                </a:moveTo>
                <a:lnTo>
                  <a:pt x="233883" y="225501"/>
                </a:lnTo>
                <a:lnTo>
                  <a:pt x="233883" y="289928"/>
                </a:lnTo>
                <a:lnTo>
                  <a:pt x="345732" y="289928"/>
                </a:lnTo>
                <a:lnTo>
                  <a:pt x="349123" y="289928"/>
                </a:lnTo>
                <a:lnTo>
                  <a:pt x="349123" y="398437"/>
                </a:lnTo>
                <a:lnTo>
                  <a:pt x="304850" y="412851"/>
                </a:lnTo>
                <a:lnTo>
                  <a:pt x="254215" y="417093"/>
                </a:lnTo>
                <a:lnTo>
                  <a:pt x="205270" y="411213"/>
                </a:lnTo>
                <a:lnTo>
                  <a:pt x="162572" y="394360"/>
                </a:lnTo>
                <a:lnTo>
                  <a:pt x="127317" y="367703"/>
                </a:lnTo>
                <a:lnTo>
                  <a:pt x="100685" y="332435"/>
                </a:lnTo>
                <a:lnTo>
                  <a:pt x="83845" y="289725"/>
                </a:lnTo>
                <a:lnTo>
                  <a:pt x="77965" y="240753"/>
                </a:lnTo>
                <a:lnTo>
                  <a:pt x="83146" y="193675"/>
                </a:lnTo>
                <a:lnTo>
                  <a:pt x="98488" y="151777"/>
                </a:lnTo>
                <a:lnTo>
                  <a:pt x="123723" y="116560"/>
                </a:lnTo>
                <a:lnTo>
                  <a:pt x="158559" y="89547"/>
                </a:lnTo>
                <a:lnTo>
                  <a:pt x="202717" y="72237"/>
                </a:lnTo>
                <a:lnTo>
                  <a:pt x="255917" y="66128"/>
                </a:lnTo>
                <a:lnTo>
                  <a:pt x="286232" y="67449"/>
                </a:lnTo>
                <a:lnTo>
                  <a:pt x="317982" y="71640"/>
                </a:lnTo>
                <a:lnTo>
                  <a:pt x="350050" y="78994"/>
                </a:lnTo>
                <a:lnTo>
                  <a:pt x="381330" y="89865"/>
                </a:lnTo>
                <a:lnTo>
                  <a:pt x="381330" y="22047"/>
                </a:lnTo>
                <a:lnTo>
                  <a:pt x="351459" y="12166"/>
                </a:lnTo>
                <a:lnTo>
                  <a:pt x="320319" y="5295"/>
                </a:lnTo>
                <a:lnTo>
                  <a:pt x="287909" y="1295"/>
                </a:lnTo>
                <a:lnTo>
                  <a:pt x="254215" y="0"/>
                </a:lnTo>
                <a:lnTo>
                  <a:pt x="209791" y="3289"/>
                </a:lnTo>
                <a:lnTo>
                  <a:pt x="167462" y="12992"/>
                </a:lnTo>
                <a:lnTo>
                  <a:pt x="128054" y="28892"/>
                </a:lnTo>
                <a:lnTo>
                  <a:pt x="92417" y="50723"/>
                </a:lnTo>
                <a:lnTo>
                  <a:pt x="61379" y="78257"/>
                </a:lnTo>
                <a:lnTo>
                  <a:pt x="35775" y="111277"/>
                </a:lnTo>
                <a:lnTo>
                  <a:pt x="16459" y="149517"/>
                </a:lnTo>
                <a:lnTo>
                  <a:pt x="4254" y="192760"/>
                </a:lnTo>
                <a:lnTo>
                  <a:pt x="0" y="240753"/>
                </a:lnTo>
                <a:lnTo>
                  <a:pt x="5143" y="292404"/>
                </a:lnTo>
                <a:lnTo>
                  <a:pt x="19837" y="338912"/>
                </a:lnTo>
                <a:lnTo>
                  <a:pt x="42989" y="379730"/>
                </a:lnTo>
                <a:lnTo>
                  <a:pt x="73520" y="414337"/>
                </a:lnTo>
                <a:lnTo>
                  <a:pt x="110312" y="442175"/>
                </a:lnTo>
                <a:lnTo>
                  <a:pt x="152298" y="462737"/>
                </a:lnTo>
                <a:lnTo>
                  <a:pt x="198374" y="475462"/>
                </a:lnTo>
                <a:lnTo>
                  <a:pt x="247446" y="479818"/>
                </a:lnTo>
                <a:lnTo>
                  <a:pt x="294843" y="476719"/>
                </a:lnTo>
                <a:lnTo>
                  <a:pt x="338112" y="467741"/>
                </a:lnTo>
                <a:lnTo>
                  <a:pt x="377571" y="453351"/>
                </a:lnTo>
                <a:lnTo>
                  <a:pt x="413524" y="434047"/>
                </a:lnTo>
                <a:lnTo>
                  <a:pt x="413524" y="225501"/>
                </a:lnTo>
                <a:close/>
              </a:path>
              <a:path w="979805" h="480059">
                <a:moveTo>
                  <a:pt x="979589" y="13563"/>
                </a:moveTo>
                <a:lnTo>
                  <a:pt x="911796" y="13563"/>
                </a:lnTo>
                <a:lnTo>
                  <a:pt x="821969" y="313664"/>
                </a:lnTo>
                <a:lnTo>
                  <a:pt x="716889" y="83083"/>
                </a:lnTo>
                <a:lnTo>
                  <a:pt x="703338" y="83083"/>
                </a:lnTo>
                <a:lnTo>
                  <a:pt x="598258" y="315353"/>
                </a:lnTo>
                <a:lnTo>
                  <a:pt x="508431" y="13563"/>
                </a:lnTo>
                <a:lnTo>
                  <a:pt x="437261" y="13563"/>
                </a:lnTo>
                <a:lnTo>
                  <a:pt x="577926" y="466255"/>
                </a:lnTo>
                <a:lnTo>
                  <a:pt x="598258" y="466255"/>
                </a:lnTo>
                <a:lnTo>
                  <a:pt x="708418" y="215328"/>
                </a:lnTo>
                <a:lnTo>
                  <a:pt x="821969" y="466255"/>
                </a:lnTo>
                <a:lnTo>
                  <a:pt x="838911" y="466255"/>
                </a:lnTo>
                <a:lnTo>
                  <a:pt x="979589" y="1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03268" y="1232605"/>
            <a:ext cx="979805" cy="61594"/>
          </a:xfrm>
          <a:custGeom>
            <a:avLst/>
            <a:gdLst/>
            <a:ahLst/>
            <a:cxnLst/>
            <a:rect l="l" t="t" r="r" b="b"/>
            <a:pathLst>
              <a:path w="979805" h="61594">
                <a:moveTo>
                  <a:pt x="979579" y="61036"/>
                </a:moveTo>
                <a:lnTo>
                  <a:pt x="0" y="61036"/>
                </a:lnTo>
                <a:lnTo>
                  <a:pt x="0" y="0"/>
                </a:lnTo>
                <a:lnTo>
                  <a:pt x="979579" y="0"/>
                </a:lnTo>
                <a:lnTo>
                  <a:pt x="979579" y="61036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03268" y="562895"/>
            <a:ext cx="979805" cy="61594"/>
          </a:xfrm>
          <a:custGeom>
            <a:avLst/>
            <a:gdLst/>
            <a:ahLst/>
            <a:cxnLst/>
            <a:rect l="l" t="t" r="r" b="b"/>
            <a:pathLst>
              <a:path w="979805" h="61595">
                <a:moveTo>
                  <a:pt x="979579" y="61036"/>
                </a:moveTo>
                <a:lnTo>
                  <a:pt x="0" y="61036"/>
                </a:lnTo>
                <a:lnTo>
                  <a:pt x="0" y="0"/>
                </a:lnTo>
                <a:lnTo>
                  <a:pt x="979579" y="0"/>
                </a:lnTo>
                <a:lnTo>
                  <a:pt x="979579" y="61036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6535353" y="774829"/>
            <a:ext cx="1034415" cy="302260"/>
            <a:chOff x="16535353" y="774829"/>
            <a:chExt cx="1034415" cy="302260"/>
          </a:xfrm>
        </p:grpSpPr>
        <p:sp>
          <p:nvSpPr>
            <p:cNvPr id="13" name="object 13"/>
            <p:cNvSpPr/>
            <p:nvPr/>
          </p:nvSpPr>
          <p:spPr>
            <a:xfrm>
              <a:off x="16535353" y="807043"/>
              <a:ext cx="207010" cy="261620"/>
            </a:xfrm>
            <a:custGeom>
              <a:avLst/>
              <a:gdLst/>
              <a:ahLst/>
              <a:cxnLst/>
              <a:rect l="l" t="t" r="r" b="b"/>
              <a:pathLst>
                <a:path w="207009" h="261619">
                  <a:moveTo>
                    <a:pt x="120328" y="261102"/>
                  </a:moveTo>
                  <a:lnTo>
                    <a:pt x="0" y="261102"/>
                  </a:lnTo>
                  <a:lnTo>
                    <a:pt x="0" y="247538"/>
                  </a:lnTo>
                  <a:lnTo>
                    <a:pt x="33895" y="239060"/>
                  </a:lnTo>
                  <a:lnTo>
                    <a:pt x="33895" y="22041"/>
                  </a:lnTo>
                  <a:lnTo>
                    <a:pt x="0" y="11868"/>
                  </a:lnTo>
                  <a:lnTo>
                    <a:pt x="0" y="0"/>
                  </a:lnTo>
                  <a:lnTo>
                    <a:pt x="86433" y="0"/>
                  </a:lnTo>
                  <a:lnTo>
                    <a:pt x="138839" y="4900"/>
                  </a:lnTo>
                  <a:lnTo>
                    <a:pt x="176468" y="18862"/>
                  </a:lnTo>
                  <a:lnTo>
                    <a:pt x="199162" y="40770"/>
                  </a:lnTo>
                  <a:lnTo>
                    <a:pt x="206762" y="69514"/>
                  </a:lnTo>
                  <a:lnTo>
                    <a:pt x="195905" y="107741"/>
                  </a:lnTo>
                  <a:lnTo>
                    <a:pt x="168206" y="133730"/>
                  </a:lnTo>
                  <a:lnTo>
                    <a:pt x="130974" y="147956"/>
                  </a:lnTo>
                  <a:lnTo>
                    <a:pt x="91517" y="150896"/>
                  </a:lnTo>
                  <a:lnTo>
                    <a:pt x="91517" y="137332"/>
                  </a:lnTo>
                  <a:lnTo>
                    <a:pt x="120779" y="131610"/>
                  </a:lnTo>
                  <a:lnTo>
                    <a:pt x="143843" y="119530"/>
                  </a:lnTo>
                  <a:lnTo>
                    <a:pt x="158964" y="101092"/>
                  </a:lnTo>
                  <a:lnTo>
                    <a:pt x="164393" y="76296"/>
                  </a:lnTo>
                  <a:lnTo>
                    <a:pt x="159123" y="52903"/>
                  </a:lnTo>
                  <a:lnTo>
                    <a:pt x="142572" y="32849"/>
                  </a:lnTo>
                  <a:lnTo>
                    <a:pt x="113629" y="18835"/>
                  </a:lnTo>
                  <a:lnTo>
                    <a:pt x="71180" y="13563"/>
                  </a:lnTo>
                  <a:lnTo>
                    <a:pt x="71180" y="239060"/>
                  </a:lnTo>
                  <a:lnTo>
                    <a:pt x="120328" y="247538"/>
                  </a:lnTo>
                  <a:lnTo>
                    <a:pt x="120328" y="261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5674" y="878252"/>
              <a:ext cx="208457" cy="1983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975989" y="774838"/>
              <a:ext cx="412115" cy="300355"/>
            </a:xfrm>
            <a:custGeom>
              <a:avLst/>
              <a:gdLst/>
              <a:ahLst/>
              <a:cxnLst/>
              <a:rect l="l" t="t" r="r" b="b"/>
              <a:pathLst>
                <a:path w="412115" h="300355">
                  <a:moveTo>
                    <a:pt x="189814" y="193281"/>
                  </a:moveTo>
                  <a:lnTo>
                    <a:pt x="183400" y="153035"/>
                  </a:lnTo>
                  <a:lnTo>
                    <a:pt x="168478" y="128854"/>
                  </a:lnTo>
                  <a:lnTo>
                    <a:pt x="166509" y="125679"/>
                  </a:lnTo>
                  <a:lnTo>
                    <a:pt x="155917" y="118770"/>
                  </a:lnTo>
                  <a:lnTo>
                    <a:pt x="155917" y="203454"/>
                  </a:lnTo>
                  <a:lnTo>
                    <a:pt x="150964" y="237096"/>
                  </a:lnTo>
                  <a:lnTo>
                    <a:pt x="137909" y="261518"/>
                  </a:lnTo>
                  <a:lnTo>
                    <a:pt x="119456" y="276415"/>
                  </a:lnTo>
                  <a:lnTo>
                    <a:pt x="98298" y="281444"/>
                  </a:lnTo>
                  <a:lnTo>
                    <a:pt x="81927" y="279057"/>
                  </a:lnTo>
                  <a:lnTo>
                    <a:pt x="69062" y="273812"/>
                  </a:lnTo>
                  <a:lnTo>
                    <a:pt x="60642" y="268566"/>
                  </a:lnTo>
                  <a:lnTo>
                    <a:pt x="57619" y="266179"/>
                  </a:lnTo>
                  <a:lnTo>
                    <a:pt x="57619" y="147497"/>
                  </a:lnTo>
                  <a:lnTo>
                    <a:pt x="64211" y="141732"/>
                  </a:lnTo>
                  <a:lnTo>
                    <a:pt x="73507" y="135636"/>
                  </a:lnTo>
                  <a:lnTo>
                    <a:pt x="85026" y="130810"/>
                  </a:lnTo>
                  <a:lnTo>
                    <a:pt x="98298" y="128854"/>
                  </a:lnTo>
                  <a:lnTo>
                    <a:pt x="121602" y="134073"/>
                  </a:lnTo>
                  <a:lnTo>
                    <a:pt x="139814" y="148983"/>
                  </a:lnTo>
                  <a:lnTo>
                    <a:pt x="151688" y="172478"/>
                  </a:lnTo>
                  <a:lnTo>
                    <a:pt x="155917" y="203454"/>
                  </a:lnTo>
                  <a:lnTo>
                    <a:pt x="155917" y="118770"/>
                  </a:lnTo>
                  <a:lnTo>
                    <a:pt x="142621" y="110070"/>
                  </a:lnTo>
                  <a:lnTo>
                    <a:pt x="115239" y="105117"/>
                  </a:lnTo>
                  <a:lnTo>
                    <a:pt x="93611" y="108458"/>
                  </a:lnTo>
                  <a:lnTo>
                    <a:pt x="76898" y="116560"/>
                  </a:lnTo>
                  <a:lnTo>
                    <a:pt x="64960" y="126568"/>
                  </a:lnTo>
                  <a:lnTo>
                    <a:pt x="57619" y="135636"/>
                  </a:lnTo>
                  <a:lnTo>
                    <a:pt x="57619" y="1689"/>
                  </a:lnTo>
                  <a:lnTo>
                    <a:pt x="0" y="15252"/>
                  </a:lnTo>
                  <a:lnTo>
                    <a:pt x="0" y="27127"/>
                  </a:lnTo>
                  <a:lnTo>
                    <a:pt x="23723" y="33909"/>
                  </a:lnTo>
                  <a:lnTo>
                    <a:pt x="23723" y="284835"/>
                  </a:lnTo>
                  <a:lnTo>
                    <a:pt x="70205" y="298526"/>
                  </a:lnTo>
                  <a:lnTo>
                    <a:pt x="86436" y="300088"/>
                  </a:lnTo>
                  <a:lnTo>
                    <a:pt x="124752" y="291985"/>
                  </a:lnTo>
                  <a:lnTo>
                    <a:pt x="140309" y="281444"/>
                  </a:lnTo>
                  <a:lnTo>
                    <a:pt x="157822" y="269570"/>
                  </a:lnTo>
                  <a:lnTo>
                    <a:pt x="181051" y="235724"/>
                  </a:lnTo>
                  <a:lnTo>
                    <a:pt x="189814" y="193281"/>
                  </a:lnTo>
                  <a:close/>
                </a:path>
                <a:path w="412115" h="300355">
                  <a:moveTo>
                    <a:pt x="299974" y="281444"/>
                  </a:moveTo>
                  <a:lnTo>
                    <a:pt x="272859" y="272961"/>
                  </a:lnTo>
                  <a:lnTo>
                    <a:pt x="272859" y="1689"/>
                  </a:lnTo>
                  <a:lnTo>
                    <a:pt x="215239" y="15252"/>
                  </a:lnTo>
                  <a:lnTo>
                    <a:pt x="215239" y="27127"/>
                  </a:lnTo>
                  <a:lnTo>
                    <a:pt x="240652" y="33909"/>
                  </a:lnTo>
                  <a:lnTo>
                    <a:pt x="240652" y="271272"/>
                  </a:lnTo>
                  <a:lnTo>
                    <a:pt x="215239" y="279742"/>
                  </a:lnTo>
                  <a:lnTo>
                    <a:pt x="215239" y="295008"/>
                  </a:lnTo>
                  <a:lnTo>
                    <a:pt x="299974" y="295008"/>
                  </a:lnTo>
                  <a:lnTo>
                    <a:pt x="299974" y="281444"/>
                  </a:lnTo>
                  <a:close/>
                </a:path>
                <a:path w="412115" h="300355">
                  <a:moveTo>
                    <a:pt x="388099" y="23736"/>
                  </a:moveTo>
                  <a:lnTo>
                    <a:pt x="386067" y="14300"/>
                  </a:lnTo>
                  <a:lnTo>
                    <a:pt x="380695" y="6781"/>
                  </a:lnTo>
                  <a:lnTo>
                    <a:pt x="373087" y="1803"/>
                  </a:lnTo>
                  <a:lnTo>
                    <a:pt x="364375" y="0"/>
                  </a:lnTo>
                  <a:lnTo>
                    <a:pt x="355663" y="1803"/>
                  </a:lnTo>
                  <a:lnTo>
                    <a:pt x="348068" y="6781"/>
                  </a:lnTo>
                  <a:lnTo>
                    <a:pt x="342684" y="14300"/>
                  </a:lnTo>
                  <a:lnTo>
                    <a:pt x="340652" y="23736"/>
                  </a:lnTo>
                  <a:lnTo>
                    <a:pt x="342684" y="33159"/>
                  </a:lnTo>
                  <a:lnTo>
                    <a:pt x="348068" y="40690"/>
                  </a:lnTo>
                  <a:lnTo>
                    <a:pt x="355663" y="45669"/>
                  </a:lnTo>
                  <a:lnTo>
                    <a:pt x="364375" y="47472"/>
                  </a:lnTo>
                  <a:lnTo>
                    <a:pt x="373087" y="45669"/>
                  </a:lnTo>
                  <a:lnTo>
                    <a:pt x="380695" y="40690"/>
                  </a:lnTo>
                  <a:lnTo>
                    <a:pt x="386067" y="33159"/>
                  </a:lnTo>
                  <a:lnTo>
                    <a:pt x="388099" y="23736"/>
                  </a:lnTo>
                  <a:close/>
                </a:path>
                <a:path w="412115" h="300355">
                  <a:moveTo>
                    <a:pt x="411835" y="279742"/>
                  </a:moveTo>
                  <a:lnTo>
                    <a:pt x="383019" y="271272"/>
                  </a:lnTo>
                  <a:lnTo>
                    <a:pt x="383019" y="103416"/>
                  </a:lnTo>
                  <a:lnTo>
                    <a:pt x="327088" y="115290"/>
                  </a:lnTo>
                  <a:lnTo>
                    <a:pt x="327088" y="128854"/>
                  </a:lnTo>
                  <a:lnTo>
                    <a:pt x="350824" y="137325"/>
                  </a:lnTo>
                  <a:lnTo>
                    <a:pt x="350824" y="271272"/>
                  </a:lnTo>
                  <a:lnTo>
                    <a:pt x="325399" y="279742"/>
                  </a:lnTo>
                  <a:lnTo>
                    <a:pt x="323697" y="279742"/>
                  </a:lnTo>
                  <a:lnTo>
                    <a:pt x="323697" y="293306"/>
                  </a:lnTo>
                  <a:lnTo>
                    <a:pt x="411835" y="293306"/>
                  </a:lnTo>
                  <a:lnTo>
                    <a:pt x="411835" y="279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1552" y="878252"/>
              <a:ext cx="157614" cy="19497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7679327" y="774829"/>
            <a:ext cx="1129030" cy="298450"/>
            <a:chOff x="17679327" y="774829"/>
            <a:chExt cx="1129030" cy="298450"/>
          </a:xfrm>
        </p:grpSpPr>
        <p:sp>
          <p:nvSpPr>
            <p:cNvPr id="18" name="object 18"/>
            <p:cNvSpPr/>
            <p:nvPr/>
          </p:nvSpPr>
          <p:spPr>
            <a:xfrm>
              <a:off x="17679327" y="807043"/>
              <a:ext cx="273050" cy="261620"/>
            </a:xfrm>
            <a:custGeom>
              <a:avLst/>
              <a:gdLst/>
              <a:ahLst/>
              <a:cxnLst/>
              <a:rect l="l" t="t" r="r" b="b"/>
              <a:pathLst>
                <a:path w="273050" h="261619">
                  <a:moveTo>
                    <a:pt x="105076" y="261102"/>
                  </a:moveTo>
                  <a:lnTo>
                    <a:pt x="0" y="261102"/>
                  </a:lnTo>
                  <a:lnTo>
                    <a:pt x="0" y="247538"/>
                  </a:lnTo>
                  <a:lnTo>
                    <a:pt x="33895" y="239061"/>
                  </a:lnTo>
                  <a:lnTo>
                    <a:pt x="33895" y="22041"/>
                  </a:lnTo>
                  <a:lnTo>
                    <a:pt x="0" y="11868"/>
                  </a:lnTo>
                  <a:lnTo>
                    <a:pt x="0" y="0"/>
                  </a:lnTo>
                  <a:lnTo>
                    <a:pt x="105076" y="0"/>
                  </a:lnTo>
                  <a:lnTo>
                    <a:pt x="105076" y="11868"/>
                  </a:lnTo>
                  <a:lnTo>
                    <a:pt x="71180" y="22041"/>
                  </a:lnTo>
                  <a:lnTo>
                    <a:pt x="71180" y="115291"/>
                  </a:lnTo>
                  <a:lnTo>
                    <a:pt x="201678" y="115291"/>
                  </a:lnTo>
                  <a:lnTo>
                    <a:pt x="201678" y="22041"/>
                  </a:lnTo>
                  <a:lnTo>
                    <a:pt x="167782" y="11868"/>
                  </a:lnTo>
                  <a:lnTo>
                    <a:pt x="167782" y="0"/>
                  </a:lnTo>
                  <a:lnTo>
                    <a:pt x="272858" y="0"/>
                  </a:lnTo>
                  <a:lnTo>
                    <a:pt x="272858" y="11868"/>
                  </a:lnTo>
                  <a:lnTo>
                    <a:pt x="238963" y="22041"/>
                  </a:lnTo>
                  <a:lnTo>
                    <a:pt x="238963" y="237365"/>
                  </a:lnTo>
                  <a:lnTo>
                    <a:pt x="272858" y="247538"/>
                  </a:lnTo>
                  <a:lnTo>
                    <a:pt x="272858" y="259406"/>
                  </a:lnTo>
                  <a:lnTo>
                    <a:pt x="167782" y="259406"/>
                  </a:lnTo>
                  <a:lnTo>
                    <a:pt x="167782" y="247538"/>
                  </a:lnTo>
                  <a:lnTo>
                    <a:pt x="201678" y="239061"/>
                  </a:lnTo>
                  <a:lnTo>
                    <a:pt x="201678" y="133941"/>
                  </a:lnTo>
                  <a:lnTo>
                    <a:pt x="71180" y="133941"/>
                  </a:lnTo>
                  <a:lnTo>
                    <a:pt x="71180" y="239061"/>
                  </a:lnTo>
                  <a:lnTo>
                    <a:pt x="105076" y="249233"/>
                  </a:lnTo>
                  <a:lnTo>
                    <a:pt x="105076" y="261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0996" y="876557"/>
              <a:ext cx="162698" cy="1949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80980" y="878252"/>
              <a:ext cx="171171" cy="1949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369100" y="776524"/>
              <a:ext cx="85090" cy="293370"/>
            </a:xfrm>
            <a:custGeom>
              <a:avLst/>
              <a:gdLst/>
              <a:ahLst/>
              <a:cxnLst/>
              <a:rect l="l" t="t" r="r" b="b"/>
              <a:pathLst>
                <a:path w="85090" h="293369">
                  <a:moveTo>
                    <a:pt x="84738" y="293316"/>
                  </a:moveTo>
                  <a:lnTo>
                    <a:pt x="0" y="293316"/>
                  </a:lnTo>
                  <a:lnTo>
                    <a:pt x="0" y="278056"/>
                  </a:lnTo>
                  <a:lnTo>
                    <a:pt x="25421" y="269579"/>
                  </a:lnTo>
                  <a:lnTo>
                    <a:pt x="25421" y="32213"/>
                  </a:lnTo>
                  <a:lnTo>
                    <a:pt x="0" y="25432"/>
                  </a:lnTo>
                  <a:lnTo>
                    <a:pt x="0" y="13563"/>
                  </a:lnTo>
                  <a:lnTo>
                    <a:pt x="57622" y="0"/>
                  </a:lnTo>
                  <a:lnTo>
                    <a:pt x="57622" y="271274"/>
                  </a:lnTo>
                  <a:lnTo>
                    <a:pt x="84738" y="279752"/>
                  </a:lnTo>
                  <a:lnTo>
                    <a:pt x="84738" y="293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2481" y="832475"/>
              <a:ext cx="115244" cy="23906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606368" y="774829"/>
              <a:ext cx="201930" cy="295275"/>
            </a:xfrm>
            <a:custGeom>
              <a:avLst/>
              <a:gdLst/>
              <a:ahLst/>
              <a:cxnLst/>
              <a:rect l="l" t="t" r="r" b="b"/>
              <a:pathLst>
                <a:path w="201930" h="295275">
                  <a:moveTo>
                    <a:pt x="83043" y="295011"/>
                  </a:moveTo>
                  <a:lnTo>
                    <a:pt x="0" y="295011"/>
                  </a:lnTo>
                  <a:lnTo>
                    <a:pt x="0" y="281447"/>
                  </a:lnTo>
                  <a:lnTo>
                    <a:pt x="25421" y="272970"/>
                  </a:lnTo>
                  <a:lnTo>
                    <a:pt x="25421" y="30518"/>
                  </a:lnTo>
                  <a:lnTo>
                    <a:pt x="0" y="20345"/>
                  </a:lnTo>
                  <a:lnTo>
                    <a:pt x="0" y="10172"/>
                  </a:lnTo>
                  <a:lnTo>
                    <a:pt x="59317" y="0"/>
                  </a:lnTo>
                  <a:lnTo>
                    <a:pt x="59317" y="139028"/>
                  </a:lnTo>
                  <a:lnTo>
                    <a:pt x="67473" y="129888"/>
                  </a:lnTo>
                  <a:lnTo>
                    <a:pt x="81349" y="118047"/>
                  </a:lnTo>
                  <a:lnTo>
                    <a:pt x="100309" y="107794"/>
                  </a:lnTo>
                  <a:lnTo>
                    <a:pt x="123718" y="103423"/>
                  </a:lnTo>
                  <a:lnTo>
                    <a:pt x="146942" y="106602"/>
                  </a:lnTo>
                  <a:lnTo>
                    <a:pt x="163334" y="117411"/>
                  </a:lnTo>
                  <a:lnTo>
                    <a:pt x="173052" y="137756"/>
                  </a:lnTo>
                  <a:lnTo>
                    <a:pt x="176256" y="169546"/>
                  </a:lnTo>
                  <a:lnTo>
                    <a:pt x="176256" y="271275"/>
                  </a:lnTo>
                  <a:lnTo>
                    <a:pt x="201678" y="279752"/>
                  </a:lnTo>
                  <a:lnTo>
                    <a:pt x="201678" y="293316"/>
                  </a:lnTo>
                  <a:lnTo>
                    <a:pt x="120329" y="293316"/>
                  </a:lnTo>
                  <a:lnTo>
                    <a:pt x="120329" y="279752"/>
                  </a:lnTo>
                  <a:lnTo>
                    <a:pt x="118634" y="279752"/>
                  </a:lnTo>
                  <a:lnTo>
                    <a:pt x="140666" y="271274"/>
                  </a:lnTo>
                  <a:lnTo>
                    <a:pt x="140666" y="172937"/>
                  </a:lnTo>
                  <a:lnTo>
                    <a:pt x="137965" y="154870"/>
                  </a:lnTo>
                  <a:lnTo>
                    <a:pt x="131768" y="141571"/>
                  </a:lnTo>
                  <a:lnTo>
                    <a:pt x="121123" y="133359"/>
                  </a:lnTo>
                  <a:lnTo>
                    <a:pt x="105075" y="130551"/>
                  </a:lnTo>
                  <a:lnTo>
                    <a:pt x="86936" y="133994"/>
                  </a:lnTo>
                  <a:lnTo>
                    <a:pt x="71815" y="141571"/>
                  </a:lnTo>
                  <a:lnTo>
                    <a:pt x="61461" y="149148"/>
                  </a:lnTo>
                  <a:lnTo>
                    <a:pt x="57622" y="152592"/>
                  </a:lnTo>
                  <a:lnTo>
                    <a:pt x="57622" y="272970"/>
                  </a:lnTo>
                  <a:lnTo>
                    <a:pt x="83043" y="281447"/>
                  </a:lnTo>
                  <a:lnTo>
                    <a:pt x="83043" y="295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7634" y="2287727"/>
            <a:ext cx="4577715" cy="3019391"/>
            <a:chOff x="527634" y="2287727"/>
            <a:chExt cx="4577715" cy="3019391"/>
          </a:xfrm>
        </p:grpSpPr>
        <p:sp>
          <p:nvSpPr>
            <p:cNvPr id="25" name="object 25"/>
            <p:cNvSpPr/>
            <p:nvPr/>
          </p:nvSpPr>
          <p:spPr>
            <a:xfrm>
              <a:off x="527634" y="2533438"/>
              <a:ext cx="4575810" cy="2773680"/>
            </a:xfrm>
            <a:custGeom>
              <a:avLst/>
              <a:gdLst/>
              <a:ahLst/>
              <a:cxnLst/>
              <a:rect l="l" t="t" r="r" b="b"/>
              <a:pathLst>
                <a:path w="4575810" h="2773679">
                  <a:moveTo>
                    <a:pt x="0" y="2773357"/>
                  </a:moveTo>
                  <a:lnTo>
                    <a:pt x="4575775" y="2773357"/>
                  </a:lnTo>
                  <a:lnTo>
                    <a:pt x="4575775" y="0"/>
                  </a:lnTo>
                  <a:lnTo>
                    <a:pt x="0" y="0"/>
                  </a:lnTo>
                  <a:lnTo>
                    <a:pt x="0" y="2773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7634" y="2287727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  Abstract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5070923" y="2287727"/>
            <a:ext cx="4577715" cy="3019425"/>
            <a:chOff x="15070923" y="2287727"/>
            <a:chExt cx="4577715" cy="3019425"/>
          </a:xfrm>
        </p:grpSpPr>
        <p:sp>
          <p:nvSpPr>
            <p:cNvPr id="28" name="object 28"/>
            <p:cNvSpPr/>
            <p:nvPr/>
          </p:nvSpPr>
          <p:spPr>
            <a:xfrm>
              <a:off x="15070923" y="2533438"/>
              <a:ext cx="4575810" cy="2773680"/>
            </a:xfrm>
            <a:custGeom>
              <a:avLst/>
              <a:gdLst/>
              <a:ahLst/>
              <a:cxnLst/>
              <a:rect l="l" t="t" r="r" b="b"/>
              <a:pathLst>
                <a:path w="4575809" h="2773679">
                  <a:moveTo>
                    <a:pt x="0" y="2773357"/>
                  </a:moveTo>
                  <a:lnTo>
                    <a:pt x="4575775" y="2773357"/>
                  </a:lnTo>
                  <a:lnTo>
                    <a:pt x="4575775" y="0"/>
                  </a:lnTo>
                  <a:lnTo>
                    <a:pt x="0" y="0"/>
                  </a:lnTo>
                  <a:lnTo>
                    <a:pt x="0" y="2773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70923" y="2287727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>
                  <a:solidFill>
                    <a:schemeClr val="bg1"/>
                  </a:solidFill>
                </a:rPr>
                <a:t>Conclusion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5070923" y="5306795"/>
            <a:ext cx="4577715" cy="3019425"/>
            <a:chOff x="15070923" y="5306795"/>
            <a:chExt cx="4577715" cy="3019425"/>
          </a:xfrm>
        </p:grpSpPr>
        <p:sp>
          <p:nvSpPr>
            <p:cNvPr id="31" name="object 31"/>
            <p:cNvSpPr/>
            <p:nvPr/>
          </p:nvSpPr>
          <p:spPr>
            <a:xfrm>
              <a:off x="15070923" y="5552507"/>
              <a:ext cx="4575810" cy="2773680"/>
            </a:xfrm>
            <a:custGeom>
              <a:avLst/>
              <a:gdLst/>
              <a:ahLst/>
              <a:cxnLst/>
              <a:rect l="l" t="t" r="r" b="b"/>
              <a:pathLst>
                <a:path w="4575809" h="2773679">
                  <a:moveTo>
                    <a:pt x="0" y="2773357"/>
                  </a:moveTo>
                  <a:lnTo>
                    <a:pt x="4575775" y="2773357"/>
                  </a:lnTo>
                  <a:lnTo>
                    <a:pt x="4575775" y="0"/>
                  </a:lnTo>
                  <a:lnTo>
                    <a:pt x="0" y="0"/>
                  </a:lnTo>
                  <a:lnTo>
                    <a:pt x="0" y="2773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70923" y="5306795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>
                  <a:solidFill>
                    <a:schemeClr val="bg1"/>
                  </a:solidFill>
                </a:rPr>
                <a:t>References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070923" y="8325863"/>
            <a:ext cx="4577715" cy="3019425"/>
            <a:chOff x="15070923" y="8325863"/>
            <a:chExt cx="4577715" cy="3019425"/>
          </a:xfrm>
        </p:grpSpPr>
        <p:sp>
          <p:nvSpPr>
            <p:cNvPr id="34" name="object 34"/>
            <p:cNvSpPr/>
            <p:nvPr/>
          </p:nvSpPr>
          <p:spPr>
            <a:xfrm>
              <a:off x="15070923" y="8571575"/>
              <a:ext cx="4575810" cy="2773680"/>
            </a:xfrm>
            <a:custGeom>
              <a:avLst/>
              <a:gdLst/>
              <a:ahLst/>
              <a:cxnLst/>
              <a:rect l="l" t="t" r="r" b="b"/>
              <a:pathLst>
                <a:path w="4575809" h="2773679">
                  <a:moveTo>
                    <a:pt x="0" y="2773357"/>
                  </a:moveTo>
                  <a:lnTo>
                    <a:pt x="4575775" y="2773357"/>
                  </a:lnTo>
                  <a:lnTo>
                    <a:pt x="4575775" y="0"/>
                  </a:lnTo>
                  <a:lnTo>
                    <a:pt x="0" y="0"/>
                  </a:lnTo>
                  <a:lnTo>
                    <a:pt x="0" y="2773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070923" y="8325863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5070923" y="11344932"/>
            <a:ext cx="4577715" cy="3019425"/>
            <a:chOff x="15070923" y="11344932"/>
            <a:chExt cx="4577715" cy="3019425"/>
          </a:xfrm>
        </p:grpSpPr>
        <p:sp>
          <p:nvSpPr>
            <p:cNvPr id="37" name="object 37"/>
            <p:cNvSpPr/>
            <p:nvPr/>
          </p:nvSpPr>
          <p:spPr>
            <a:xfrm>
              <a:off x="15070923" y="11590643"/>
              <a:ext cx="4575810" cy="2773680"/>
            </a:xfrm>
            <a:custGeom>
              <a:avLst/>
              <a:gdLst/>
              <a:ahLst/>
              <a:cxnLst/>
              <a:rect l="l" t="t" r="r" b="b"/>
              <a:pathLst>
                <a:path w="4575809" h="2773680">
                  <a:moveTo>
                    <a:pt x="0" y="2773357"/>
                  </a:moveTo>
                  <a:lnTo>
                    <a:pt x="4575775" y="2773357"/>
                  </a:lnTo>
                  <a:lnTo>
                    <a:pt x="4575775" y="0"/>
                  </a:lnTo>
                  <a:lnTo>
                    <a:pt x="0" y="0"/>
                  </a:lnTo>
                  <a:lnTo>
                    <a:pt x="0" y="2773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070923" y="11344932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5070923" y="14364000"/>
            <a:ext cx="4577715" cy="3019425"/>
            <a:chOff x="15070923" y="14364000"/>
            <a:chExt cx="4577715" cy="3019425"/>
          </a:xfrm>
        </p:grpSpPr>
        <p:sp>
          <p:nvSpPr>
            <p:cNvPr id="40" name="object 40"/>
            <p:cNvSpPr/>
            <p:nvPr/>
          </p:nvSpPr>
          <p:spPr>
            <a:xfrm>
              <a:off x="15070923" y="14609712"/>
              <a:ext cx="4575810" cy="2773680"/>
            </a:xfrm>
            <a:custGeom>
              <a:avLst/>
              <a:gdLst/>
              <a:ahLst/>
              <a:cxnLst/>
              <a:rect l="l" t="t" r="r" b="b"/>
              <a:pathLst>
                <a:path w="4575809" h="2773680">
                  <a:moveTo>
                    <a:pt x="0" y="2773357"/>
                  </a:moveTo>
                  <a:lnTo>
                    <a:pt x="4575775" y="2773357"/>
                  </a:lnTo>
                  <a:lnTo>
                    <a:pt x="4575775" y="0"/>
                  </a:lnTo>
                  <a:lnTo>
                    <a:pt x="0" y="0"/>
                  </a:lnTo>
                  <a:lnTo>
                    <a:pt x="0" y="2773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070923" y="14364000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634" y="18093689"/>
            <a:ext cx="2173955" cy="165539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527634" y="5568088"/>
            <a:ext cx="4577715" cy="11944985"/>
            <a:chOff x="527634" y="5568088"/>
            <a:chExt cx="4577715" cy="11944985"/>
          </a:xfrm>
        </p:grpSpPr>
        <p:sp>
          <p:nvSpPr>
            <p:cNvPr id="44" name="object 44"/>
            <p:cNvSpPr/>
            <p:nvPr/>
          </p:nvSpPr>
          <p:spPr>
            <a:xfrm>
              <a:off x="527634" y="5813800"/>
              <a:ext cx="4577715" cy="11699240"/>
            </a:xfrm>
            <a:custGeom>
              <a:avLst/>
              <a:gdLst/>
              <a:ahLst/>
              <a:cxnLst/>
              <a:rect l="l" t="t" r="r" b="b"/>
              <a:pathLst>
                <a:path w="4577715" h="11699240">
                  <a:moveTo>
                    <a:pt x="0" y="11698744"/>
                  </a:moveTo>
                  <a:lnTo>
                    <a:pt x="4577515" y="11698744"/>
                  </a:lnTo>
                  <a:lnTo>
                    <a:pt x="4577515" y="0"/>
                  </a:lnTo>
                  <a:lnTo>
                    <a:pt x="0" y="0"/>
                  </a:lnTo>
                  <a:lnTo>
                    <a:pt x="0" y="11698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7634" y="5568088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>
                  <a:solidFill>
                    <a:schemeClr val="bg1"/>
                  </a:solidFill>
                </a:rPr>
                <a:t>Objectives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375397" y="2287727"/>
            <a:ext cx="4577715" cy="17462500"/>
            <a:chOff x="5375397" y="2287727"/>
            <a:chExt cx="4577715" cy="17462500"/>
          </a:xfrm>
        </p:grpSpPr>
        <p:sp>
          <p:nvSpPr>
            <p:cNvPr id="47" name="object 47"/>
            <p:cNvSpPr/>
            <p:nvPr/>
          </p:nvSpPr>
          <p:spPr>
            <a:xfrm>
              <a:off x="5375397" y="2533438"/>
              <a:ext cx="4577715" cy="17216755"/>
            </a:xfrm>
            <a:custGeom>
              <a:avLst/>
              <a:gdLst/>
              <a:ahLst/>
              <a:cxnLst/>
              <a:rect l="l" t="t" r="r" b="b"/>
              <a:pathLst>
                <a:path w="4577715" h="17216755">
                  <a:moveTo>
                    <a:pt x="0" y="17216487"/>
                  </a:moveTo>
                  <a:lnTo>
                    <a:pt x="4577515" y="17216487"/>
                  </a:lnTo>
                  <a:lnTo>
                    <a:pt x="4577515" y="0"/>
                  </a:lnTo>
                  <a:lnTo>
                    <a:pt x="0" y="0"/>
                  </a:lnTo>
                  <a:lnTo>
                    <a:pt x="0" y="17216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75397" y="2287727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>
                  <a:solidFill>
                    <a:schemeClr val="bg1"/>
                  </a:solidFill>
                </a:rPr>
                <a:t>Methods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0223160" y="2287727"/>
            <a:ext cx="4577715" cy="17462500"/>
            <a:chOff x="10223160" y="2287727"/>
            <a:chExt cx="4577715" cy="17462500"/>
          </a:xfrm>
        </p:grpSpPr>
        <p:sp>
          <p:nvSpPr>
            <p:cNvPr id="50" name="object 50"/>
            <p:cNvSpPr/>
            <p:nvPr/>
          </p:nvSpPr>
          <p:spPr>
            <a:xfrm>
              <a:off x="10223160" y="2533438"/>
              <a:ext cx="4577715" cy="17216755"/>
            </a:xfrm>
            <a:custGeom>
              <a:avLst/>
              <a:gdLst/>
              <a:ahLst/>
              <a:cxnLst/>
              <a:rect l="l" t="t" r="r" b="b"/>
              <a:pathLst>
                <a:path w="4577715" h="17216755">
                  <a:moveTo>
                    <a:pt x="0" y="17216487"/>
                  </a:moveTo>
                  <a:lnTo>
                    <a:pt x="4577515" y="17216487"/>
                  </a:lnTo>
                  <a:lnTo>
                    <a:pt x="4577515" y="0"/>
                  </a:lnTo>
                  <a:lnTo>
                    <a:pt x="0" y="0"/>
                  </a:lnTo>
                  <a:lnTo>
                    <a:pt x="0" y="17216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3160" y="2287727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>
                  <a:solidFill>
                    <a:schemeClr val="bg1"/>
                  </a:solidFill>
                </a:rPr>
                <a:t>Results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104100"/>
            <a:chOff x="0" y="0"/>
            <a:chExt cx="20104100" cy="20104100"/>
          </a:xfrm>
        </p:grpSpPr>
        <p:sp>
          <p:nvSpPr>
            <p:cNvPr id="3" name="object 3"/>
            <p:cNvSpPr/>
            <p:nvPr/>
          </p:nvSpPr>
          <p:spPr>
            <a:xfrm>
              <a:off x="0" y="1915290"/>
              <a:ext cx="20104100" cy="18188940"/>
            </a:xfrm>
            <a:custGeom>
              <a:avLst/>
              <a:gdLst/>
              <a:ahLst/>
              <a:cxnLst/>
              <a:rect l="l" t="t" r="r" b="b"/>
              <a:pathLst>
                <a:path w="20104100" h="18188940">
                  <a:moveTo>
                    <a:pt x="0" y="18188808"/>
                  </a:moveTo>
                  <a:lnTo>
                    <a:pt x="20104099" y="18188808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8188808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1915795"/>
            </a:xfrm>
            <a:custGeom>
              <a:avLst/>
              <a:gdLst/>
              <a:ahLst/>
              <a:cxnLst/>
              <a:rect l="l" t="t" r="r" b="b"/>
              <a:pathLst>
                <a:path w="20104100" h="1915795">
                  <a:moveTo>
                    <a:pt x="20104098" y="1915290"/>
                  </a:moveTo>
                  <a:lnTo>
                    <a:pt x="0" y="1915290"/>
                  </a:lnTo>
                  <a:lnTo>
                    <a:pt x="0" y="0"/>
                  </a:lnTo>
                  <a:lnTo>
                    <a:pt x="20104098" y="0"/>
                  </a:lnTo>
                  <a:lnTo>
                    <a:pt x="20104098" y="1915290"/>
                  </a:lnTo>
                  <a:close/>
                </a:path>
              </a:pathLst>
            </a:custGeom>
            <a:solidFill>
              <a:srgbClr val="004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8" cy="183046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325201" y="413694"/>
            <a:ext cx="5080" cy="1029335"/>
          </a:xfrm>
          <a:custGeom>
            <a:avLst/>
            <a:gdLst/>
            <a:ahLst/>
            <a:cxnLst/>
            <a:rect l="l" t="t" r="r" b="b"/>
            <a:pathLst>
              <a:path w="5080" h="1029335">
                <a:moveTo>
                  <a:pt x="5084" y="1029149"/>
                </a:moveTo>
                <a:lnTo>
                  <a:pt x="0" y="1029149"/>
                </a:lnTo>
                <a:lnTo>
                  <a:pt x="0" y="0"/>
                </a:lnTo>
                <a:lnTo>
                  <a:pt x="5084" y="0"/>
                </a:lnTo>
                <a:lnTo>
                  <a:pt x="5084" y="1029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03259" y="688363"/>
            <a:ext cx="979805" cy="480059"/>
          </a:xfrm>
          <a:custGeom>
            <a:avLst/>
            <a:gdLst/>
            <a:ahLst/>
            <a:cxnLst/>
            <a:rect l="l" t="t" r="r" b="b"/>
            <a:pathLst>
              <a:path w="979805" h="480059">
                <a:moveTo>
                  <a:pt x="413524" y="225501"/>
                </a:moveTo>
                <a:lnTo>
                  <a:pt x="233883" y="225501"/>
                </a:lnTo>
                <a:lnTo>
                  <a:pt x="233883" y="289928"/>
                </a:lnTo>
                <a:lnTo>
                  <a:pt x="345732" y="289928"/>
                </a:lnTo>
                <a:lnTo>
                  <a:pt x="349123" y="289928"/>
                </a:lnTo>
                <a:lnTo>
                  <a:pt x="349123" y="398437"/>
                </a:lnTo>
                <a:lnTo>
                  <a:pt x="304850" y="412851"/>
                </a:lnTo>
                <a:lnTo>
                  <a:pt x="254215" y="417093"/>
                </a:lnTo>
                <a:lnTo>
                  <a:pt x="205270" y="411213"/>
                </a:lnTo>
                <a:lnTo>
                  <a:pt x="162572" y="394360"/>
                </a:lnTo>
                <a:lnTo>
                  <a:pt x="127317" y="367703"/>
                </a:lnTo>
                <a:lnTo>
                  <a:pt x="100685" y="332435"/>
                </a:lnTo>
                <a:lnTo>
                  <a:pt x="83845" y="289725"/>
                </a:lnTo>
                <a:lnTo>
                  <a:pt x="77965" y="240753"/>
                </a:lnTo>
                <a:lnTo>
                  <a:pt x="83146" y="193675"/>
                </a:lnTo>
                <a:lnTo>
                  <a:pt x="98488" y="151777"/>
                </a:lnTo>
                <a:lnTo>
                  <a:pt x="123723" y="116560"/>
                </a:lnTo>
                <a:lnTo>
                  <a:pt x="158559" y="89547"/>
                </a:lnTo>
                <a:lnTo>
                  <a:pt x="202717" y="72237"/>
                </a:lnTo>
                <a:lnTo>
                  <a:pt x="255917" y="66128"/>
                </a:lnTo>
                <a:lnTo>
                  <a:pt x="286232" y="67449"/>
                </a:lnTo>
                <a:lnTo>
                  <a:pt x="317982" y="71640"/>
                </a:lnTo>
                <a:lnTo>
                  <a:pt x="350050" y="78994"/>
                </a:lnTo>
                <a:lnTo>
                  <a:pt x="381330" y="89865"/>
                </a:lnTo>
                <a:lnTo>
                  <a:pt x="381330" y="22047"/>
                </a:lnTo>
                <a:lnTo>
                  <a:pt x="351459" y="12166"/>
                </a:lnTo>
                <a:lnTo>
                  <a:pt x="320319" y="5295"/>
                </a:lnTo>
                <a:lnTo>
                  <a:pt x="287909" y="1295"/>
                </a:lnTo>
                <a:lnTo>
                  <a:pt x="254215" y="0"/>
                </a:lnTo>
                <a:lnTo>
                  <a:pt x="209791" y="3289"/>
                </a:lnTo>
                <a:lnTo>
                  <a:pt x="167462" y="12992"/>
                </a:lnTo>
                <a:lnTo>
                  <a:pt x="128054" y="28892"/>
                </a:lnTo>
                <a:lnTo>
                  <a:pt x="92417" y="50723"/>
                </a:lnTo>
                <a:lnTo>
                  <a:pt x="61379" y="78257"/>
                </a:lnTo>
                <a:lnTo>
                  <a:pt x="35775" y="111277"/>
                </a:lnTo>
                <a:lnTo>
                  <a:pt x="16459" y="149517"/>
                </a:lnTo>
                <a:lnTo>
                  <a:pt x="4254" y="192760"/>
                </a:lnTo>
                <a:lnTo>
                  <a:pt x="0" y="240753"/>
                </a:lnTo>
                <a:lnTo>
                  <a:pt x="5143" y="292404"/>
                </a:lnTo>
                <a:lnTo>
                  <a:pt x="19837" y="338912"/>
                </a:lnTo>
                <a:lnTo>
                  <a:pt x="42989" y="379730"/>
                </a:lnTo>
                <a:lnTo>
                  <a:pt x="73520" y="414337"/>
                </a:lnTo>
                <a:lnTo>
                  <a:pt x="110312" y="442175"/>
                </a:lnTo>
                <a:lnTo>
                  <a:pt x="152298" y="462737"/>
                </a:lnTo>
                <a:lnTo>
                  <a:pt x="198374" y="475462"/>
                </a:lnTo>
                <a:lnTo>
                  <a:pt x="247446" y="479818"/>
                </a:lnTo>
                <a:lnTo>
                  <a:pt x="294843" y="476719"/>
                </a:lnTo>
                <a:lnTo>
                  <a:pt x="338112" y="467741"/>
                </a:lnTo>
                <a:lnTo>
                  <a:pt x="377571" y="453351"/>
                </a:lnTo>
                <a:lnTo>
                  <a:pt x="413524" y="434047"/>
                </a:lnTo>
                <a:lnTo>
                  <a:pt x="413524" y="225501"/>
                </a:lnTo>
                <a:close/>
              </a:path>
              <a:path w="979805" h="480059">
                <a:moveTo>
                  <a:pt x="979589" y="13563"/>
                </a:moveTo>
                <a:lnTo>
                  <a:pt x="911796" y="13563"/>
                </a:lnTo>
                <a:lnTo>
                  <a:pt x="821969" y="313664"/>
                </a:lnTo>
                <a:lnTo>
                  <a:pt x="716889" y="83083"/>
                </a:lnTo>
                <a:lnTo>
                  <a:pt x="703338" y="83083"/>
                </a:lnTo>
                <a:lnTo>
                  <a:pt x="598258" y="315353"/>
                </a:lnTo>
                <a:lnTo>
                  <a:pt x="508431" y="13563"/>
                </a:lnTo>
                <a:lnTo>
                  <a:pt x="437261" y="13563"/>
                </a:lnTo>
                <a:lnTo>
                  <a:pt x="577926" y="466255"/>
                </a:lnTo>
                <a:lnTo>
                  <a:pt x="598258" y="466255"/>
                </a:lnTo>
                <a:lnTo>
                  <a:pt x="708418" y="215328"/>
                </a:lnTo>
                <a:lnTo>
                  <a:pt x="821969" y="466255"/>
                </a:lnTo>
                <a:lnTo>
                  <a:pt x="838911" y="466255"/>
                </a:lnTo>
                <a:lnTo>
                  <a:pt x="979589" y="1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03268" y="1232605"/>
            <a:ext cx="979805" cy="61594"/>
          </a:xfrm>
          <a:custGeom>
            <a:avLst/>
            <a:gdLst/>
            <a:ahLst/>
            <a:cxnLst/>
            <a:rect l="l" t="t" r="r" b="b"/>
            <a:pathLst>
              <a:path w="979805" h="61594">
                <a:moveTo>
                  <a:pt x="979579" y="61036"/>
                </a:moveTo>
                <a:lnTo>
                  <a:pt x="0" y="61036"/>
                </a:lnTo>
                <a:lnTo>
                  <a:pt x="0" y="0"/>
                </a:lnTo>
                <a:lnTo>
                  <a:pt x="979579" y="0"/>
                </a:lnTo>
                <a:lnTo>
                  <a:pt x="979579" y="61036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03268" y="562895"/>
            <a:ext cx="979805" cy="61594"/>
          </a:xfrm>
          <a:custGeom>
            <a:avLst/>
            <a:gdLst/>
            <a:ahLst/>
            <a:cxnLst/>
            <a:rect l="l" t="t" r="r" b="b"/>
            <a:pathLst>
              <a:path w="979805" h="61595">
                <a:moveTo>
                  <a:pt x="979579" y="61036"/>
                </a:moveTo>
                <a:lnTo>
                  <a:pt x="0" y="61036"/>
                </a:lnTo>
                <a:lnTo>
                  <a:pt x="0" y="0"/>
                </a:lnTo>
                <a:lnTo>
                  <a:pt x="979579" y="0"/>
                </a:lnTo>
                <a:lnTo>
                  <a:pt x="979579" y="61036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6535353" y="774829"/>
            <a:ext cx="1034415" cy="302260"/>
            <a:chOff x="16535353" y="774829"/>
            <a:chExt cx="1034415" cy="302260"/>
          </a:xfrm>
        </p:grpSpPr>
        <p:sp>
          <p:nvSpPr>
            <p:cNvPr id="11" name="object 11"/>
            <p:cNvSpPr/>
            <p:nvPr/>
          </p:nvSpPr>
          <p:spPr>
            <a:xfrm>
              <a:off x="16535353" y="807043"/>
              <a:ext cx="207010" cy="261620"/>
            </a:xfrm>
            <a:custGeom>
              <a:avLst/>
              <a:gdLst/>
              <a:ahLst/>
              <a:cxnLst/>
              <a:rect l="l" t="t" r="r" b="b"/>
              <a:pathLst>
                <a:path w="207009" h="261619">
                  <a:moveTo>
                    <a:pt x="120328" y="261102"/>
                  </a:moveTo>
                  <a:lnTo>
                    <a:pt x="0" y="261102"/>
                  </a:lnTo>
                  <a:lnTo>
                    <a:pt x="0" y="247538"/>
                  </a:lnTo>
                  <a:lnTo>
                    <a:pt x="33895" y="239060"/>
                  </a:lnTo>
                  <a:lnTo>
                    <a:pt x="33895" y="22041"/>
                  </a:lnTo>
                  <a:lnTo>
                    <a:pt x="0" y="11868"/>
                  </a:lnTo>
                  <a:lnTo>
                    <a:pt x="0" y="0"/>
                  </a:lnTo>
                  <a:lnTo>
                    <a:pt x="86433" y="0"/>
                  </a:lnTo>
                  <a:lnTo>
                    <a:pt x="138839" y="4900"/>
                  </a:lnTo>
                  <a:lnTo>
                    <a:pt x="176468" y="18862"/>
                  </a:lnTo>
                  <a:lnTo>
                    <a:pt x="199162" y="40770"/>
                  </a:lnTo>
                  <a:lnTo>
                    <a:pt x="206762" y="69514"/>
                  </a:lnTo>
                  <a:lnTo>
                    <a:pt x="195905" y="107741"/>
                  </a:lnTo>
                  <a:lnTo>
                    <a:pt x="168206" y="133730"/>
                  </a:lnTo>
                  <a:lnTo>
                    <a:pt x="130974" y="147956"/>
                  </a:lnTo>
                  <a:lnTo>
                    <a:pt x="91517" y="150896"/>
                  </a:lnTo>
                  <a:lnTo>
                    <a:pt x="91517" y="137332"/>
                  </a:lnTo>
                  <a:lnTo>
                    <a:pt x="120779" y="131610"/>
                  </a:lnTo>
                  <a:lnTo>
                    <a:pt x="143843" y="119530"/>
                  </a:lnTo>
                  <a:lnTo>
                    <a:pt x="158964" y="101092"/>
                  </a:lnTo>
                  <a:lnTo>
                    <a:pt x="164393" y="76296"/>
                  </a:lnTo>
                  <a:lnTo>
                    <a:pt x="159123" y="52903"/>
                  </a:lnTo>
                  <a:lnTo>
                    <a:pt x="142572" y="32849"/>
                  </a:lnTo>
                  <a:lnTo>
                    <a:pt x="113629" y="18835"/>
                  </a:lnTo>
                  <a:lnTo>
                    <a:pt x="71180" y="13563"/>
                  </a:lnTo>
                  <a:lnTo>
                    <a:pt x="71180" y="239060"/>
                  </a:lnTo>
                  <a:lnTo>
                    <a:pt x="120328" y="247538"/>
                  </a:lnTo>
                  <a:lnTo>
                    <a:pt x="120328" y="261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5674" y="878252"/>
              <a:ext cx="208457" cy="1983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975989" y="774838"/>
              <a:ext cx="412115" cy="300355"/>
            </a:xfrm>
            <a:custGeom>
              <a:avLst/>
              <a:gdLst/>
              <a:ahLst/>
              <a:cxnLst/>
              <a:rect l="l" t="t" r="r" b="b"/>
              <a:pathLst>
                <a:path w="412115" h="300355">
                  <a:moveTo>
                    <a:pt x="189814" y="193281"/>
                  </a:moveTo>
                  <a:lnTo>
                    <a:pt x="183400" y="153035"/>
                  </a:lnTo>
                  <a:lnTo>
                    <a:pt x="168478" y="128854"/>
                  </a:lnTo>
                  <a:lnTo>
                    <a:pt x="166509" y="125679"/>
                  </a:lnTo>
                  <a:lnTo>
                    <a:pt x="155917" y="118770"/>
                  </a:lnTo>
                  <a:lnTo>
                    <a:pt x="155917" y="203454"/>
                  </a:lnTo>
                  <a:lnTo>
                    <a:pt x="150964" y="237096"/>
                  </a:lnTo>
                  <a:lnTo>
                    <a:pt x="137909" y="261518"/>
                  </a:lnTo>
                  <a:lnTo>
                    <a:pt x="119456" y="276415"/>
                  </a:lnTo>
                  <a:lnTo>
                    <a:pt x="98298" y="281444"/>
                  </a:lnTo>
                  <a:lnTo>
                    <a:pt x="81927" y="279057"/>
                  </a:lnTo>
                  <a:lnTo>
                    <a:pt x="69062" y="273812"/>
                  </a:lnTo>
                  <a:lnTo>
                    <a:pt x="60642" y="268566"/>
                  </a:lnTo>
                  <a:lnTo>
                    <a:pt x="57619" y="266179"/>
                  </a:lnTo>
                  <a:lnTo>
                    <a:pt x="57619" y="147497"/>
                  </a:lnTo>
                  <a:lnTo>
                    <a:pt x="64211" y="141732"/>
                  </a:lnTo>
                  <a:lnTo>
                    <a:pt x="73507" y="135636"/>
                  </a:lnTo>
                  <a:lnTo>
                    <a:pt x="85026" y="130810"/>
                  </a:lnTo>
                  <a:lnTo>
                    <a:pt x="98298" y="128854"/>
                  </a:lnTo>
                  <a:lnTo>
                    <a:pt x="121602" y="134073"/>
                  </a:lnTo>
                  <a:lnTo>
                    <a:pt x="139814" y="148983"/>
                  </a:lnTo>
                  <a:lnTo>
                    <a:pt x="151688" y="172478"/>
                  </a:lnTo>
                  <a:lnTo>
                    <a:pt x="155917" y="203454"/>
                  </a:lnTo>
                  <a:lnTo>
                    <a:pt x="155917" y="118770"/>
                  </a:lnTo>
                  <a:lnTo>
                    <a:pt x="142621" y="110070"/>
                  </a:lnTo>
                  <a:lnTo>
                    <a:pt x="115239" y="105117"/>
                  </a:lnTo>
                  <a:lnTo>
                    <a:pt x="93611" y="108458"/>
                  </a:lnTo>
                  <a:lnTo>
                    <a:pt x="76898" y="116560"/>
                  </a:lnTo>
                  <a:lnTo>
                    <a:pt x="64960" y="126568"/>
                  </a:lnTo>
                  <a:lnTo>
                    <a:pt x="57619" y="135636"/>
                  </a:lnTo>
                  <a:lnTo>
                    <a:pt x="57619" y="1689"/>
                  </a:lnTo>
                  <a:lnTo>
                    <a:pt x="0" y="15252"/>
                  </a:lnTo>
                  <a:lnTo>
                    <a:pt x="0" y="27127"/>
                  </a:lnTo>
                  <a:lnTo>
                    <a:pt x="23723" y="33909"/>
                  </a:lnTo>
                  <a:lnTo>
                    <a:pt x="23723" y="284835"/>
                  </a:lnTo>
                  <a:lnTo>
                    <a:pt x="70205" y="298526"/>
                  </a:lnTo>
                  <a:lnTo>
                    <a:pt x="86436" y="300088"/>
                  </a:lnTo>
                  <a:lnTo>
                    <a:pt x="124752" y="291985"/>
                  </a:lnTo>
                  <a:lnTo>
                    <a:pt x="140309" y="281444"/>
                  </a:lnTo>
                  <a:lnTo>
                    <a:pt x="157822" y="269570"/>
                  </a:lnTo>
                  <a:lnTo>
                    <a:pt x="181051" y="235724"/>
                  </a:lnTo>
                  <a:lnTo>
                    <a:pt x="189814" y="193281"/>
                  </a:lnTo>
                  <a:close/>
                </a:path>
                <a:path w="412115" h="300355">
                  <a:moveTo>
                    <a:pt x="299974" y="281444"/>
                  </a:moveTo>
                  <a:lnTo>
                    <a:pt x="272859" y="272961"/>
                  </a:lnTo>
                  <a:lnTo>
                    <a:pt x="272859" y="1689"/>
                  </a:lnTo>
                  <a:lnTo>
                    <a:pt x="215239" y="15252"/>
                  </a:lnTo>
                  <a:lnTo>
                    <a:pt x="215239" y="27127"/>
                  </a:lnTo>
                  <a:lnTo>
                    <a:pt x="240652" y="33909"/>
                  </a:lnTo>
                  <a:lnTo>
                    <a:pt x="240652" y="271272"/>
                  </a:lnTo>
                  <a:lnTo>
                    <a:pt x="215239" y="279742"/>
                  </a:lnTo>
                  <a:lnTo>
                    <a:pt x="215239" y="295008"/>
                  </a:lnTo>
                  <a:lnTo>
                    <a:pt x="299974" y="295008"/>
                  </a:lnTo>
                  <a:lnTo>
                    <a:pt x="299974" y="281444"/>
                  </a:lnTo>
                  <a:close/>
                </a:path>
                <a:path w="412115" h="300355">
                  <a:moveTo>
                    <a:pt x="388099" y="23736"/>
                  </a:moveTo>
                  <a:lnTo>
                    <a:pt x="386067" y="14300"/>
                  </a:lnTo>
                  <a:lnTo>
                    <a:pt x="380695" y="6781"/>
                  </a:lnTo>
                  <a:lnTo>
                    <a:pt x="373087" y="1803"/>
                  </a:lnTo>
                  <a:lnTo>
                    <a:pt x="364375" y="0"/>
                  </a:lnTo>
                  <a:lnTo>
                    <a:pt x="355663" y="1803"/>
                  </a:lnTo>
                  <a:lnTo>
                    <a:pt x="348068" y="6781"/>
                  </a:lnTo>
                  <a:lnTo>
                    <a:pt x="342684" y="14300"/>
                  </a:lnTo>
                  <a:lnTo>
                    <a:pt x="340652" y="23736"/>
                  </a:lnTo>
                  <a:lnTo>
                    <a:pt x="342684" y="33159"/>
                  </a:lnTo>
                  <a:lnTo>
                    <a:pt x="348068" y="40690"/>
                  </a:lnTo>
                  <a:lnTo>
                    <a:pt x="355663" y="45669"/>
                  </a:lnTo>
                  <a:lnTo>
                    <a:pt x="364375" y="47472"/>
                  </a:lnTo>
                  <a:lnTo>
                    <a:pt x="373087" y="45669"/>
                  </a:lnTo>
                  <a:lnTo>
                    <a:pt x="380695" y="40690"/>
                  </a:lnTo>
                  <a:lnTo>
                    <a:pt x="386067" y="33159"/>
                  </a:lnTo>
                  <a:lnTo>
                    <a:pt x="388099" y="23736"/>
                  </a:lnTo>
                  <a:close/>
                </a:path>
                <a:path w="412115" h="300355">
                  <a:moveTo>
                    <a:pt x="411835" y="279742"/>
                  </a:moveTo>
                  <a:lnTo>
                    <a:pt x="383019" y="271272"/>
                  </a:lnTo>
                  <a:lnTo>
                    <a:pt x="383019" y="103416"/>
                  </a:lnTo>
                  <a:lnTo>
                    <a:pt x="327088" y="115290"/>
                  </a:lnTo>
                  <a:lnTo>
                    <a:pt x="327088" y="128854"/>
                  </a:lnTo>
                  <a:lnTo>
                    <a:pt x="350824" y="137325"/>
                  </a:lnTo>
                  <a:lnTo>
                    <a:pt x="350824" y="271272"/>
                  </a:lnTo>
                  <a:lnTo>
                    <a:pt x="325399" y="279742"/>
                  </a:lnTo>
                  <a:lnTo>
                    <a:pt x="323697" y="279742"/>
                  </a:lnTo>
                  <a:lnTo>
                    <a:pt x="323697" y="293306"/>
                  </a:lnTo>
                  <a:lnTo>
                    <a:pt x="411835" y="293306"/>
                  </a:lnTo>
                  <a:lnTo>
                    <a:pt x="411835" y="279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11552" y="878252"/>
              <a:ext cx="157614" cy="19497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7679327" y="774829"/>
            <a:ext cx="1129030" cy="298450"/>
            <a:chOff x="17679327" y="774829"/>
            <a:chExt cx="1129030" cy="298450"/>
          </a:xfrm>
        </p:grpSpPr>
        <p:sp>
          <p:nvSpPr>
            <p:cNvPr id="16" name="object 16"/>
            <p:cNvSpPr/>
            <p:nvPr/>
          </p:nvSpPr>
          <p:spPr>
            <a:xfrm>
              <a:off x="17679327" y="807043"/>
              <a:ext cx="273050" cy="261620"/>
            </a:xfrm>
            <a:custGeom>
              <a:avLst/>
              <a:gdLst/>
              <a:ahLst/>
              <a:cxnLst/>
              <a:rect l="l" t="t" r="r" b="b"/>
              <a:pathLst>
                <a:path w="273050" h="261619">
                  <a:moveTo>
                    <a:pt x="105076" y="261102"/>
                  </a:moveTo>
                  <a:lnTo>
                    <a:pt x="0" y="261102"/>
                  </a:lnTo>
                  <a:lnTo>
                    <a:pt x="0" y="247538"/>
                  </a:lnTo>
                  <a:lnTo>
                    <a:pt x="33895" y="239061"/>
                  </a:lnTo>
                  <a:lnTo>
                    <a:pt x="33895" y="22041"/>
                  </a:lnTo>
                  <a:lnTo>
                    <a:pt x="0" y="11868"/>
                  </a:lnTo>
                  <a:lnTo>
                    <a:pt x="0" y="0"/>
                  </a:lnTo>
                  <a:lnTo>
                    <a:pt x="105076" y="0"/>
                  </a:lnTo>
                  <a:lnTo>
                    <a:pt x="105076" y="11868"/>
                  </a:lnTo>
                  <a:lnTo>
                    <a:pt x="71180" y="22041"/>
                  </a:lnTo>
                  <a:lnTo>
                    <a:pt x="71180" y="115291"/>
                  </a:lnTo>
                  <a:lnTo>
                    <a:pt x="201678" y="115291"/>
                  </a:lnTo>
                  <a:lnTo>
                    <a:pt x="201678" y="22041"/>
                  </a:lnTo>
                  <a:lnTo>
                    <a:pt x="167782" y="11868"/>
                  </a:lnTo>
                  <a:lnTo>
                    <a:pt x="167782" y="0"/>
                  </a:lnTo>
                  <a:lnTo>
                    <a:pt x="272858" y="0"/>
                  </a:lnTo>
                  <a:lnTo>
                    <a:pt x="272858" y="11868"/>
                  </a:lnTo>
                  <a:lnTo>
                    <a:pt x="238963" y="22041"/>
                  </a:lnTo>
                  <a:lnTo>
                    <a:pt x="238963" y="237365"/>
                  </a:lnTo>
                  <a:lnTo>
                    <a:pt x="272858" y="247538"/>
                  </a:lnTo>
                  <a:lnTo>
                    <a:pt x="272858" y="259406"/>
                  </a:lnTo>
                  <a:lnTo>
                    <a:pt x="167782" y="259406"/>
                  </a:lnTo>
                  <a:lnTo>
                    <a:pt x="167782" y="247538"/>
                  </a:lnTo>
                  <a:lnTo>
                    <a:pt x="201678" y="239061"/>
                  </a:lnTo>
                  <a:lnTo>
                    <a:pt x="201678" y="133941"/>
                  </a:lnTo>
                  <a:lnTo>
                    <a:pt x="71180" y="133941"/>
                  </a:lnTo>
                  <a:lnTo>
                    <a:pt x="71180" y="239061"/>
                  </a:lnTo>
                  <a:lnTo>
                    <a:pt x="105076" y="249233"/>
                  </a:lnTo>
                  <a:lnTo>
                    <a:pt x="105076" y="261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0996" y="876557"/>
              <a:ext cx="162698" cy="1949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80980" y="878252"/>
              <a:ext cx="171171" cy="19497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369100" y="776524"/>
              <a:ext cx="85090" cy="293370"/>
            </a:xfrm>
            <a:custGeom>
              <a:avLst/>
              <a:gdLst/>
              <a:ahLst/>
              <a:cxnLst/>
              <a:rect l="l" t="t" r="r" b="b"/>
              <a:pathLst>
                <a:path w="85090" h="293369">
                  <a:moveTo>
                    <a:pt x="84738" y="293316"/>
                  </a:moveTo>
                  <a:lnTo>
                    <a:pt x="0" y="293316"/>
                  </a:lnTo>
                  <a:lnTo>
                    <a:pt x="0" y="278056"/>
                  </a:lnTo>
                  <a:lnTo>
                    <a:pt x="25421" y="269579"/>
                  </a:lnTo>
                  <a:lnTo>
                    <a:pt x="25421" y="32213"/>
                  </a:lnTo>
                  <a:lnTo>
                    <a:pt x="0" y="25432"/>
                  </a:lnTo>
                  <a:lnTo>
                    <a:pt x="0" y="13563"/>
                  </a:lnTo>
                  <a:lnTo>
                    <a:pt x="57622" y="0"/>
                  </a:lnTo>
                  <a:lnTo>
                    <a:pt x="57622" y="271274"/>
                  </a:lnTo>
                  <a:lnTo>
                    <a:pt x="84738" y="279752"/>
                  </a:lnTo>
                  <a:lnTo>
                    <a:pt x="84738" y="293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72481" y="832475"/>
              <a:ext cx="115244" cy="2390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606368" y="774829"/>
              <a:ext cx="201930" cy="295275"/>
            </a:xfrm>
            <a:custGeom>
              <a:avLst/>
              <a:gdLst/>
              <a:ahLst/>
              <a:cxnLst/>
              <a:rect l="l" t="t" r="r" b="b"/>
              <a:pathLst>
                <a:path w="201930" h="295275">
                  <a:moveTo>
                    <a:pt x="83043" y="295011"/>
                  </a:moveTo>
                  <a:lnTo>
                    <a:pt x="0" y="295011"/>
                  </a:lnTo>
                  <a:lnTo>
                    <a:pt x="0" y="281447"/>
                  </a:lnTo>
                  <a:lnTo>
                    <a:pt x="25421" y="272970"/>
                  </a:lnTo>
                  <a:lnTo>
                    <a:pt x="25421" y="30518"/>
                  </a:lnTo>
                  <a:lnTo>
                    <a:pt x="0" y="20345"/>
                  </a:lnTo>
                  <a:lnTo>
                    <a:pt x="0" y="10172"/>
                  </a:lnTo>
                  <a:lnTo>
                    <a:pt x="59317" y="0"/>
                  </a:lnTo>
                  <a:lnTo>
                    <a:pt x="59317" y="139028"/>
                  </a:lnTo>
                  <a:lnTo>
                    <a:pt x="67473" y="129888"/>
                  </a:lnTo>
                  <a:lnTo>
                    <a:pt x="81349" y="118047"/>
                  </a:lnTo>
                  <a:lnTo>
                    <a:pt x="100309" y="107794"/>
                  </a:lnTo>
                  <a:lnTo>
                    <a:pt x="123718" y="103423"/>
                  </a:lnTo>
                  <a:lnTo>
                    <a:pt x="146942" y="106602"/>
                  </a:lnTo>
                  <a:lnTo>
                    <a:pt x="163334" y="117411"/>
                  </a:lnTo>
                  <a:lnTo>
                    <a:pt x="173052" y="137756"/>
                  </a:lnTo>
                  <a:lnTo>
                    <a:pt x="176256" y="169546"/>
                  </a:lnTo>
                  <a:lnTo>
                    <a:pt x="176256" y="271275"/>
                  </a:lnTo>
                  <a:lnTo>
                    <a:pt x="201678" y="279752"/>
                  </a:lnTo>
                  <a:lnTo>
                    <a:pt x="201678" y="293316"/>
                  </a:lnTo>
                  <a:lnTo>
                    <a:pt x="120329" y="293316"/>
                  </a:lnTo>
                  <a:lnTo>
                    <a:pt x="120329" y="279752"/>
                  </a:lnTo>
                  <a:lnTo>
                    <a:pt x="118634" y="279752"/>
                  </a:lnTo>
                  <a:lnTo>
                    <a:pt x="140666" y="271274"/>
                  </a:lnTo>
                  <a:lnTo>
                    <a:pt x="140666" y="172937"/>
                  </a:lnTo>
                  <a:lnTo>
                    <a:pt x="137965" y="154870"/>
                  </a:lnTo>
                  <a:lnTo>
                    <a:pt x="131768" y="141571"/>
                  </a:lnTo>
                  <a:lnTo>
                    <a:pt x="121123" y="133359"/>
                  </a:lnTo>
                  <a:lnTo>
                    <a:pt x="105075" y="130551"/>
                  </a:lnTo>
                  <a:lnTo>
                    <a:pt x="86936" y="133994"/>
                  </a:lnTo>
                  <a:lnTo>
                    <a:pt x="71815" y="141571"/>
                  </a:lnTo>
                  <a:lnTo>
                    <a:pt x="61461" y="149148"/>
                  </a:lnTo>
                  <a:lnTo>
                    <a:pt x="57622" y="152592"/>
                  </a:lnTo>
                  <a:lnTo>
                    <a:pt x="57622" y="272970"/>
                  </a:lnTo>
                  <a:lnTo>
                    <a:pt x="83043" y="281447"/>
                  </a:lnTo>
                  <a:lnTo>
                    <a:pt x="83043" y="295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96851" y="2287726"/>
            <a:ext cx="4577715" cy="2465070"/>
            <a:chOff x="396851" y="2287726"/>
            <a:chExt cx="4577715" cy="2465070"/>
          </a:xfrm>
        </p:grpSpPr>
        <p:sp>
          <p:nvSpPr>
            <p:cNvPr id="23" name="object 23"/>
            <p:cNvSpPr/>
            <p:nvPr/>
          </p:nvSpPr>
          <p:spPr>
            <a:xfrm>
              <a:off x="396851" y="2533437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6851" y="2287726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/>
                <a:t>Abstract</a:t>
              </a:r>
              <a:endParaRPr b="1"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96851" y="4752250"/>
            <a:ext cx="4577715" cy="12355830"/>
            <a:chOff x="396851" y="4752250"/>
            <a:chExt cx="4577715" cy="12355830"/>
          </a:xfrm>
        </p:grpSpPr>
        <p:sp>
          <p:nvSpPr>
            <p:cNvPr id="26" name="object 26"/>
            <p:cNvSpPr/>
            <p:nvPr/>
          </p:nvSpPr>
          <p:spPr>
            <a:xfrm>
              <a:off x="396851" y="4997961"/>
              <a:ext cx="4577715" cy="12110085"/>
            </a:xfrm>
            <a:custGeom>
              <a:avLst/>
              <a:gdLst/>
              <a:ahLst/>
              <a:cxnLst/>
              <a:rect l="l" t="t" r="r" b="b"/>
              <a:pathLst>
                <a:path w="4577715" h="12110085">
                  <a:moveTo>
                    <a:pt x="0" y="12110005"/>
                  </a:moveTo>
                  <a:lnTo>
                    <a:pt x="4577515" y="12110005"/>
                  </a:lnTo>
                  <a:lnTo>
                    <a:pt x="4577515" y="0"/>
                  </a:lnTo>
                  <a:lnTo>
                    <a:pt x="0" y="0"/>
                  </a:lnTo>
                  <a:lnTo>
                    <a:pt x="0" y="12110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851" y="4752250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/>
                <a:t>Objectives</a:t>
              </a:r>
              <a:endParaRPr b="1"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236823" y="2287726"/>
            <a:ext cx="4577715" cy="6503670"/>
            <a:chOff x="15236823" y="2287726"/>
            <a:chExt cx="4577715" cy="6503670"/>
          </a:xfrm>
        </p:grpSpPr>
        <p:sp>
          <p:nvSpPr>
            <p:cNvPr id="29" name="object 29"/>
            <p:cNvSpPr/>
            <p:nvPr/>
          </p:nvSpPr>
          <p:spPr>
            <a:xfrm>
              <a:off x="15236823" y="2533437"/>
              <a:ext cx="4577715" cy="6257925"/>
            </a:xfrm>
            <a:custGeom>
              <a:avLst/>
              <a:gdLst/>
              <a:ahLst/>
              <a:cxnLst/>
              <a:rect l="l" t="t" r="r" b="b"/>
              <a:pathLst>
                <a:path w="4577715" h="6257925">
                  <a:moveTo>
                    <a:pt x="0" y="6257589"/>
                  </a:moveTo>
                  <a:lnTo>
                    <a:pt x="4577514" y="6257589"/>
                  </a:lnTo>
                  <a:lnTo>
                    <a:pt x="4577514" y="0"/>
                  </a:lnTo>
                  <a:lnTo>
                    <a:pt x="0" y="0"/>
                  </a:lnTo>
                  <a:lnTo>
                    <a:pt x="0" y="6257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36823" y="2287726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/>
                <a:t>Conclusion</a:t>
              </a:r>
              <a:endParaRPr b="1"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236823" y="8791030"/>
            <a:ext cx="4577715" cy="6503670"/>
            <a:chOff x="15236823" y="8791030"/>
            <a:chExt cx="4577715" cy="6503670"/>
          </a:xfrm>
        </p:grpSpPr>
        <p:sp>
          <p:nvSpPr>
            <p:cNvPr id="32" name="object 32"/>
            <p:cNvSpPr/>
            <p:nvPr/>
          </p:nvSpPr>
          <p:spPr>
            <a:xfrm>
              <a:off x="15236823" y="9036742"/>
              <a:ext cx="4577715" cy="6257925"/>
            </a:xfrm>
            <a:custGeom>
              <a:avLst/>
              <a:gdLst/>
              <a:ahLst/>
              <a:cxnLst/>
              <a:rect l="l" t="t" r="r" b="b"/>
              <a:pathLst>
                <a:path w="4577715" h="6257925">
                  <a:moveTo>
                    <a:pt x="0" y="6257589"/>
                  </a:moveTo>
                  <a:lnTo>
                    <a:pt x="4577514" y="6257589"/>
                  </a:lnTo>
                  <a:lnTo>
                    <a:pt x="4577514" y="0"/>
                  </a:lnTo>
                  <a:lnTo>
                    <a:pt x="0" y="0"/>
                  </a:lnTo>
                  <a:lnTo>
                    <a:pt x="0" y="6257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36823" y="8791030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/>
                <a:t>References</a:t>
              </a:r>
              <a:endParaRPr b="1" dirty="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138909" y="2287726"/>
            <a:ext cx="9932670" cy="8024495"/>
            <a:chOff x="5138909" y="2287726"/>
            <a:chExt cx="9932670" cy="8024495"/>
          </a:xfrm>
        </p:grpSpPr>
        <p:sp>
          <p:nvSpPr>
            <p:cNvPr id="35" name="object 35"/>
            <p:cNvSpPr/>
            <p:nvPr/>
          </p:nvSpPr>
          <p:spPr>
            <a:xfrm>
              <a:off x="5138909" y="2533437"/>
              <a:ext cx="9932035" cy="7778750"/>
            </a:xfrm>
            <a:custGeom>
              <a:avLst/>
              <a:gdLst/>
              <a:ahLst/>
              <a:cxnLst/>
              <a:rect l="l" t="t" r="r" b="b"/>
              <a:pathLst>
                <a:path w="9932035" h="7778750">
                  <a:moveTo>
                    <a:pt x="0" y="7778364"/>
                  </a:moveTo>
                  <a:lnTo>
                    <a:pt x="9932013" y="7778364"/>
                  </a:lnTo>
                  <a:lnTo>
                    <a:pt x="9932013" y="0"/>
                  </a:lnTo>
                  <a:lnTo>
                    <a:pt x="0" y="0"/>
                  </a:lnTo>
                  <a:lnTo>
                    <a:pt x="0" y="7778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38909" y="2287726"/>
              <a:ext cx="9932670" cy="245745"/>
            </a:xfrm>
            <a:custGeom>
              <a:avLst/>
              <a:gdLst/>
              <a:ahLst/>
              <a:cxnLst/>
              <a:rect l="l" t="t" r="r" b="b"/>
              <a:pathLst>
                <a:path w="9932669" h="245744">
                  <a:moveTo>
                    <a:pt x="993211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9932114" y="0"/>
                  </a:lnTo>
                  <a:lnTo>
                    <a:pt x="993211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/>
                <a:t>Methods</a:t>
              </a:r>
              <a:endParaRPr b="1"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138909" y="10311802"/>
            <a:ext cx="9932670" cy="8996680"/>
            <a:chOff x="5138909" y="10311802"/>
            <a:chExt cx="9932670" cy="8996680"/>
          </a:xfrm>
        </p:grpSpPr>
        <p:sp>
          <p:nvSpPr>
            <p:cNvPr id="38" name="object 38"/>
            <p:cNvSpPr/>
            <p:nvPr/>
          </p:nvSpPr>
          <p:spPr>
            <a:xfrm>
              <a:off x="5138910" y="10557513"/>
              <a:ext cx="9932035" cy="8750935"/>
            </a:xfrm>
            <a:custGeom>
              <a:avLst/>
              <a:gdLst/>
              <a:ahLst/>
              <a:cxnLst/>
              <a:rect l="l" t="t" r="r" b="b"/>
              <a:pathLst>
                <a:path w="9932035" h="8750935">
                  <a:moveTo>
                    <a:pt x="0" y="8750662"/>
                  </a:moveTo>
                  <a:lnTo>
                    <a:pt x="9932014" y="8750662"/>
                  </a:lnTo>
                  <a:lnTo>
                    <a:pt x="9932014" y="0"/>
                  </a:lnTo>
                  <a:lnTo>
                    <a:pt x="0" y="0"/>
                  </a:lnTo>
                  <a:lnTo>
                    <a:pt x="0" y="8750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38909" y="10311802"/>
              <a:ext cx="9932670" cy="245745"/>
            </a:xfrm>
            <a:custGeom>
              <a:avLst/>
              <a:gdLst/>
              <a:ahLst/>
              <a:cxnLst/>
              <a:rect l="l" t="t" r="r" b="b"/>
              <a:pathLst>
                <a:path w="9932669" h="245745">
                  <a:moveTo>
                    <a:pt x="993211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9932114" y="0"/>
                  </a:lnTo>
                  <a:lnTo>
                    <a:pt x="993211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</a:t>
              </a:r>
              <a:r>
                <a:rPr lang="en-US" b="1" dirty="0"/>
                <a:t>Results</a:t>
              </a:r>
              <a:endParaRPr b="1" dirty="0"/>
            </a:p>
          </p:txBody>
        </p:sp>
      </p:grpSp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7634" y="18093689"/>
            <a:ext cx="2173955" cy="165539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7634" y="285719"/>
            <a:ext cx="8217150" cy="16304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4718" y="1054911"/>
            <a:ext cx="925830" cy="478155"/>
          </a:xfrm>
          <a:custGeom>
            <a:avLst/>
            <a:gdLst/>
            <a:ahLst/>
            <a:cxnLst/>
            <a:rect l="l" t="t" r="r" b="b"/>
            <a:pathLst>
              <a:path w="925829" h="478155">
                <a:moveTo>
                  <a:pt x="332346" y="177025"/>
                </a:moveTo>
                <a:lnTo>
                  <a:pt x="326390" y="124688"/>
                </a:lnTo>
                <a:lnTo>
                  <a:pt x="309714" y="82854"/>
                </a:lnTo>
                <a:lnTo>
                  <a:pt x="284137" y="50647"/>
                </a:lnTo>
                <a:lnTo>
                  <a:pt x="251447" y="27139"/>
                </a:lnTo>
                <a:lnTo>
                  <a:pt x="243382" y="23825"/>
                </a:lnTo>
                <a:lnTo>
                  <a:pt x="243382" y="178054"/>
                </a:lnTo>
                <a:lnTo>
                  <a:pt x="233476" y="227596"/>
                </a:lnTo>
                <a:lnTo>
                  <a:pt x="207073" y="259791"/>
                </a:lnTo>
                <a:lnTo>
                  <a:pt x="169176" y="277202"/>
                </a:lnTo>
                <a:lnTo>
                  <a:pt x="124752" y="282435"/>
                </a:lnTo>
                <a:lnTo>
                  <a:pt x="83858" y="282435"/>
                </a:lnTo>
                <a:lnTo>
                  <a:pt x="83858" y="73672"/>
                </a:lnTo>
                <a:lnTo>
                  <a:pt x="126796" y="73672"/>
                </a:lnTo>
                <a:lnTo>
                  <a:pt x="170040" y="78613"/>
                </a:lnTo>
                <a:lnTo>
                  <a:pt x="207340" y="95542"/>
                </a:lnTo>
                <a:lnTo>
                  <a:pt x="233502" y="127635"/>
                </a:lnTo>
                <a:lnTo>
                  <a:pt x="243382" y="178054"/>
                </a:lnTo>
                <a:lnTo>
                  <a:pt x="243382" y="23825"/>
                </a:lnTo>
                <a:lnTo>
                  <a:pt x="213461" y="11468"/>
                </a:lnTo>
                <a:lnTo>
                  <a:pt x="171996" y="2717"/>
                </a:lnTo>
                <a:lnTo>
                  <a:pt x="128854" y="0"/>
                </a:lnTo>
                <a:lnTo>
                  <a:pt x="0" y="0"/>
                </a:lnTo>
                <a:lnTo>
                  <a:pt x="0" y="357136"/>
                </a:lnTo>
                <a:lnTo>
                  <a:pt x="132943" y="357136"/>
                </a:lnTo>
                <a:lnTo>
                  <a:pt x="174891" y="353758"/>
                </a:lnTo>
                <a:lnTo>
                  <a:pt x="215404" y="343446"/>
                </a:lnTo>
                <a:lnTo>
                  <a:pt x="252641" y="325882"/>
                </a:lnTo>
                <a:lnTo>
                  <a:pt x="284772" y="300761"/>
                </a:lnTo>
                <a:lnTo>
                  <a:pt x="309994" y="267779"/>
                </a:lnTo>
                <a:lnTo>
                  <a:pt x="326453" y="226631"/>
                </a:lnTo>
                <a:lnTo>
                  <a:pt x="332346" y="177025"/>
                </a:lnTo>
                <a:close/>
              </a:path>
              <a:path w="925829" h="478155">
                <a:moveTo>
                  <a:pt x="608457" y="230238"/>
                </a:moveTo>
                <a:lnTo>
                  <a:pt x="602195" y="171196"/>
                </a:lnTo>
                <a:lnTo>
                  <a:pt x="596544" y="159626"/>
                </a:lnTo>
                <a:lnTo>
                  <a:pt x="582129" y="130086"/>
                </a:lnTo>
                <a:lnTo>
                  <a:pt x="546328" y="106057"/>
                </a:lnTo>
                <a:lnTo>
                  <a:pt x="533806" y="104228"/>
                </a:lnTo>
                <a:lnTo>
                  <a:pt x="533806" y="247637"/>
                </a:lnTo>
                <a:lnTo>
                  <a:pt x="533806" y="255828"/>
                </a:lnTo>
                <a:lnTo>
                  <a:pt x="530263" y="276771"/>
                </a:lnTo>
                <a:lnTo>
                  <a:pt x="520001" y="292912"/>
                </a:lnTo>
                <a:lnTo>
                  <a:pt x="503605" y="303314"/>
                </a:lnTo>
                <a:lnTo>
                  <a:pt x="481647" y="306984"/>
                </a:lnTo>
                <a:lnTo>
                  <a:pt x="469150" y="305727"/>
                </a:lnTo>
                <a:lnTo>
                  <a:pt x="457619" y="301485"/>
                </a:lnTo>
                <a:lnTo>
                  <a:pt x="449148" y="293611"/>
                </a:lnTo>
                <a:lnTo>
                  <a:pt x="445858" y="281406"/>
                </a:lnTo>
                <a:lnTo>
                  <a:pt x="452805" y="263613"/>
                </a:lnTo>
                <a:lnTo>
                  <a:pt x="470789" y="253390"/>
                </a:lnTo>
                <a:lnTo>
                  <a:pt x="495477" y="248742"/>
                </a:lnTo>
                <a:lnTo>
                  <a:pt x="522554" y="247637"/>
                </a:lnTo>
                <a:lnTo>
                  <a:pt x="533806" y="247637"/>
                </a:lnTo>
                <a:lnTo>
                  <a:pt x="533806" y="104228"/>
                </a:lnTo>
                <a:lnTo>
                  <a:pt x="492899" y="98234"/>
                </a:lnTo>
                <a:lnTo>
                  <a:pt x="462394" y="100901"/>
                </a:lnTo>
                <a:lnTo>
                  <a:pt x="432955" y="108851"/>
                </a:lnTo>
                <a:lnTo>
                  <a:pt x="405612" y="121983"/>
                </a:lnTo>
                <a:lnTo>
                  <a:pt x="381431" y="140195"/>
                </a:lnTo>
                <a:lnTo>
                  <a:pt x="424383" y="185216"/>
                </a:lnTo>
                <a:lnTo>
                  <a:pt x="436702" y="175171"/>
                </a:lnTo>
                <a:lnTo>
                  <a:pt x="451612" y="167055"/>
                </a:lnTo>
                <a:lnTo>
                  <a:pt x="468249" y="161620"/>
                </a:lnTo>
                <a:lnTo>
                  <a:pt x="485736" y="159626"/>
                </a:lnTo>
                <a:lnTo>
                  <a:pt x="503555" y="161772"/>
                </a:lnTo>
                <a:lnTo>
                  <a:pt x="517829" y="168325"/>
                </a:lnTo>
                <a:lnTo>
                  <a:pt x="527304" y="179489"/>
                </a:lnTo>
                <a:lnTo>
                  <a:pt x="530733" y="195453"/>
                </a:lnTo>
                <a:lnTo>
                  <a:pt x="530733" y="199542"/>
                </a:lnTo>
                <a:lnTo>
                  <a:pt x="486156" y="201396"/>
                </a:lnTo>
                <a:lnTo>
                  <a:pt x="442861" y="208508"/>
                </a:lnTo>
                <a:lnTo>
                  <a:pt x="405790" y="223189"/>
                </a:lnTo>
                <a:lnTo>
                  <a:pt x="379907" y="247738"/>
                </a:lnTo>
                <a:lnTo>
                  <a:pt x="370192" y="284480"/>
                </a:lnTo>
                <a:lnTo>
                  <a:pt x="378802" y="321830"/>
                </a:lnTo>
                <a:lnTo>
                  <a:pt x="400735" y="346125"/>
                </a:lnTo>
                <a:lnTo>
                  <a:pt x="430149" y="359308"/>
                </a:lnTo>
                <a:lnTo>
                  <a:pt x="461200" y="363270"/>
                </a:lnTo>
                <a:lnTo>
                  <a:pt x="483006" y="361035"/>
                </a:lnTo>
                <a:lnTo>
                  <a:pt x="502996" y="354571"/>
                </a:lnTo>
                <a:lnTo>
                  <a:pt x="519722" y="344271"/>
                </a:lnTo>
                <a:lnTo>
                  <a:pt x="531761" y="330530"/>
                </a:lnTo>
                <a:lnTo>
                  <a:pt x="532777" y="330530"/>
                </a:lnTo>
                <a:lnTo>
                  <a:pt x="532777" y="357136"/>
                </a:lnTo>
                <a:lnTo>
                  <a:pt x="608457" y="357136"/>
                </a:lnTo>
                <a:lnTo>
                  <a:pt x="608457" y="330530"/>
                </a:lnTo>
                <a:lnTo>
                  <a:pt x="608457" y="306984"/>
                </a:lnTo>
                <a:lnTo>
                  <a:pt x="608457" y="247637"/>
                </a:lnTo>
                <a:lnTo>
                  <a:pt x="608457" y="230238"/>
                </a:lnTo>
                <a:close/>
              </a:path>
              <a:path w="925829" h="478155">
                <a:moveTo>
                  <a:pt x="925474" y="106426"/>
                </a:moveTo>
                <a:lnTo>
                  <a:pt x="837526" y="106426"/>
                </a:lnTo>
                <a:lnTo>
                  <a:pt x="787412" y="267081"/>
                </a:lnTo>
                <a:lnTo>
                  <a:pt x="786396" y="267081"/>
                </a:lnTo>
                <a:lnTo>
                  <a:pt x="730148" y="106426"/>
                </a:lnTo>
                <a:lnTo>
                  <a:pt x="638111" y="106426"/>
                </a:lnTo>
                <a:lnTo>
                  <a:pt x="742416" y="353034"/>
                </a:lnTo>
                <a:lnTo>
                  <a:pt x="734237" y="373507"/>
                </a:lnTo>
                <a:lnTo>
                  <a:pt x="727837" y="387845"/>
                </a:lnTo>
                <a:lnTo>
                  <a:pt x="719797" y="398449"/>
                </a:lnTo>
                <a:lnTo>
                  <a:pt x="708494" y="405015"/>
                </a:lnTo>
                <a:lnTo>
                  <a:pt x="692315" y="407276"/>
                </a:lnTo>
                <a:lnTo>
                  <a:pt x="685850" y="406920"/>
                </a:lnTo>
                <a:lnTo>
                  <a:pt x="679018" y="405993"/>
                </a:lnTo>
                <a:lnTo>
                  <a:pt x="672172" y="404685"/>
                </a:lnTo>
                <a:lnTo>
                  <a:pt x="665721" y="403174"/>
                </a:lnTo>
                <a:lnTo>
                  <a:pt x="656513" y="472770"/>
                </a:lnTo>
                <a:lnTo>
                  <a:pt x="666572" y="474853"/>
                </a:lnTo>
                <a:lnTo>
                  <a:pt x="677862" y="476478"/>
                </a:lnTo>
                <a:lnTo>
                  <a:pt x="689737" y="477507"/>
                </a:lnTo>
                <a:lnTo>
                  <a:pt x="701509" y="477875"/>
                </a:lnTo>
                <a:lnTo>
                  <a:pt x="742645" y="472262"/>
                </a:lnTo>
                <a:lnTo>
                  <a:pt x="772845" y="456006"/>
                </a:lnTo>
                <a:lnTo>
                  <a:pt x="794994" y="429958"/>
                </a:lnTo>
                <a:lnTo>
                  <a:pt x="811961" y="394995"/>
                </a:lnTo>
                <a:lnTo>
                  <a:pt x="925474" y="106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9285" y="368265"/>
            <a:ext cx="478790" cy="548005"/>
          </a:xfrm>
          <a:custGeom>
            <a:avLst/>
            <a:gdLst/>
            <a:ahLst/>
            <a:cxnLst/>
            <a:rect l="l" t="t" r="r" b="b"/>
            <a:pathLst>
              <a:path w="478789" h="548005">
                <a:moveTo>
                  <a:pt x="283265" y="547468"/>
                </a:moveTo>
                <a:lnTo>
                  <a:pt x="222803" y="542223"/>
                </a:lnTo>
                <a:lnTo>
                  <a:pt x="167709" y="527002"/>
                </a:lnTo>
                <a:lnTo>
                  <a:pt x="119390" y="502698"/>
                </a:lnTo>
                <a:lnTo>
                  <a:pt x="78741" y="470720"/>
                </a:lnTo>
                <a:lnTo>
                  <a:pt x="45762" y="430683"/>
                </a:lnTo>
                <a:lnTo>
                  <a:pt x="20452" y="383739"/>
                </a:lnTo>
                <a:lnTo>
                  <a:pt x="4857" y="330655"/>
                </a:lnTo>
                <a:lnTo>
                  <a:pt x="0" y="272199"/>
                </a:lnTo>
                <a:lnTo>
                  <a:pt x="1342" y="241659"/>
                </a:lnTo>
                <a:lnTo>
                  <a:pt x="12079" y="185569"/>
                </a:lnTo>
                <a:lnTo>
                  <a:pt x="33187" y="135268"/>
                </a:lnTo>
                <a:lnTo>
                  <a:pt x="62747" y="92289"/>
                </a:lnTo>
                <a:lnTo>
                  <a:pt x="100728" y="57001"/>
                </a:lnTo>
                <a:lnTo>
                  <a:pt x="145211" y="29787"/>
                </a:lnTo>
                <a:lnTo>
                  <a:pt x="195799" y="11224"/>
                </a:lnTo>
                <a:lnTo>
                  <a:pt x="251724" y="1311"/>
                </a:lnTo>
                <a:lnTo>
                  <a:pt x="281220" y="0"/>
                </a:lnTo>
                <a:lnTo>
                  <a:pt x="311898" y="1151"/>
                </a:lnTo>
                <a:lnTo>
                  <a:pt x="368654" y="10360"/>
                </a:lnTo>
                <a:lnTo>
                  <a:pt x="419465" y="28220"/>
                </a:lnTo>
                <a:lnTo>
                  <a:pt x="460881" y="51660"/>
                </a:lnTo>
                <a:lnTo>
                  <a:pt x="477563" y="65491"/>
                </a:lnTo>
                <a:lnTo>
                  <a:pt x="414161" y="134052"/>
                </a:lnTo>
                <a:lnTo>
                  <a:pt x="403231" y="123532"/>
                </a:lnTo>
                <a:lnTo>
                  <a:pt x="390385" y="113586"/>
                </a:lnTo>
                <a:lnTo>
                  <a:pt x="340899" y="89475"/>
                </a:lnTo>
                <a:lnTo>
                  <a:pt x="302136" y="81800"/>
                </a:lnTo>
                <a:lnTo>
                  <a:pt x="281220" y="80841"/>
                </a:lnTo>
                <a:lnTo>
                  <a:pt x="261071" y="81784"/>
                </a:lnTo>
                <a:lnTo>
                  <a:pt x="206569" y="95167"/>
                </a:lnTo>
                <a:lnTo>
                  <a:pt x="161989" y="123372"/>
                </a:lnTo>
                <a:lnTo>
                  <a:pt x="128722" y="162961"/>
                </a:lnTo>
                <a:lnTo>
                  <a:pt x="107982" y="212879"/>
                </a:lnTo>
                <a:lnTo>
                  <a:pt x="101143" y="250421"/>
                </a:lnTo>
                <a:lnTo>
                  <a:pt x="100216" y="270152"/>
                </a:lnTo>
                <a:lnTo>
                  <a:pt x="100999" y="290490"/>
                </a:lnTo>
                <a:lnTo>
                  <a:pt x="107550" y="328864"/>
                </a:lnTo>
                <a:lnTo>
                  <a:pt x="128850" y="379390"/>
                </a:lnTo>
                <a:lnTo>
                  <a:pt x="163028" y="419555"/>
                </a:lnTo>
                <a:lnTo>
                  <a:pt x="208614" y="447184"/>
                </a:lnTo>
                <a:lnTo>
                  <a:pt x="264842" y="460567"/>
                </a:lnTo>
                <a:lnTo>
                  <a:pt x="286333" y="461510"/>
                </a:lnTo>
                <a:lnTo>
                  <a:pt x="315126" y="460359"/>
                </a:lnTo>
                <a:lnTo>
                  <a:pt x="366577" y="451149"/>
                </a:lnTo>
                <a:lnTo>
                  <a:pt x="389618" y="314154"/>
                </a:lnTo>
                <a:lnTo>
                  <a:pt x="280197" y="314154"/>
                </a:lnTo>
                <a:lnTo>
                  <a:pt x="280197" y="237406"/>
                </a:lnTo>
                <a:lnTo>
                  <a:pt x="478586" y="237406"/>
                </a:lnTo>
                <a:lnTo>
                  <a:pt x="478585" y="507559"/>
                </a:lnTo>
                <a:lnTo>
                  <a:pt x="437042" y="524315"/>
                </a:lnTo>
                <a:lnTo>
                  <a:pt x="391663" y="537235"/>
                </a:lnTo>
                <a:lnTo>
                  <a:pt x="340915" y="545037"/>
                </a:lnTo>
                <a:lnTo>
                  <a:pt x="313001" y="546876"/>
                </a:lnTo>
                <a:lnTo>
                  <a:pt x="283265" y="547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9001" y="371346"/>
            <a:ext cx="1116965" cy="545465"/>
          </a:xfrm>
          <a:custGeom>
            <a:avLst/>
            <a:gdLst/>
            <a:ahLst/>
            <a:cxnLst/>
            <a:rect l="l" t="t" r="r" b="b"/>
            <a:pathLst>
              <a:path w="1116964" h="545465">
                <a:moveTo>
                  <a:pt x="726059" y="12268"/>
                </a:moveTo>
                <a:lnTo>
                  <a:pt x="627888" y="12268"/>
                </a:lnTo>
                <a:lnTo>
                  <a:pt x="525614" y="393966"/>
                </a:lnTo>
                <a:lnTo>
                  <a:pt x="524598" y="393966"/>
                </a:lnTo>
                <a:lnTo>
                  <a:pt x="412115" y="12268"/>
                </a:lnTo>
                <a:lnTo>
                  <a:pt x="317004" y="12268"/>
                </a:lnTo>
                <a:lnTo>
                  <a:pt x="202476" y="393966"/>
                </a:lnTo>
                <a:lnTo>
                  <a:pt x="201447" y="393966"/>
                </a:lnTo>
                <a:lnTo>
                  <a:pt x="101231" y="12268"/>
                </a:lnTo>
                <a:lnTo>
                  <a:pt x="0" y="12268"/>
                </a:lnTo>
                <a:lnTo>
                  <a:pt x="152361" y="531088"/>
                </a:lnTo>
                <a:lnTo>
                  <a:pt x="241338" y="531088"/>
                </a:lnTo>
                <a:lnTo>
                  <a:pt x="363029" y="141211"/>
                </a:lnTo>
                <a:lnTo>
                  <a:pt x="364045" y="141211"/>
                </a:lnTo>
                <a:lnTo>
                  <a:pt x="485736" y="531088"/>
                </a:lnTo>
                <a:lnTo>
                  <a:pt x="574713" y="531088"/>
                </a:lnTo>
                <a:lnTo>
                  <a:pt x="726059" y="12268"/>
                </a:lnTo>
                <a:close/>
              </a:path>
              <a:path w="1116964" h="545465">
                <a:moveTo>
                  <a:pt x="1116698" y="379641"/>
                </a:moveTo>
                <a:lnTo>
                  <a:pt x="1108494" y="329996"/>
                </a:lnTo>
                <a:lnTo>
                  <a:pt x="1086269" y="292404"/>
                </a:lnTo>
                <a:lnTo>
                  <a:pt x="1053871" y="265163"/>
                </a:lnTo>
                <a:lnTo>
                  <a:pt x="1016482" y="245592"/>
                </a:lnTo>
                <a:lnTo>
                  <a:pt x="976782" y="231190"/>
                </a:lnTo>
                <a:lnTo>
                  <a:pt x="953782" y="223939"/>
                </a:lnTo>
                <a:lnTo>
                  <a:pt x="924445" y="213868"/>
                </a:lnTo>
                <a:lnTo>
                  <a:pt x="887399" y="193713"/>
                </a:lnTo>
                <a:lnTo>
                  <a:pt x="866546" y="155587"/>
                </a:lnTo>
                <a:lnTo>
                  <a:pt x="866152" y="147345"/>
                </a:lnTo>
                <a:lnTo>
                  <a:pt x="866571" y="137922"/>
                </a:lnTo>
                <a:lnTo>
                  <a:pt x="883539" y="101815"/>
                </a:lnTo>
                <a:lnTo>
                  <a:pt x="917384" y="82308"/>
                </a:lnTo>
                <a:lnTo>
                  <a:pt x="958189" y="75717"/>
                </a:lnTo>
                <a:lnTo>
                  <a:pt x="971981" y="76644"/>
                </a:lnTo>
                <a:lnTo>
                  <a:pt x="1012393" y="89027"/>
                </a:lnTo>
                <a:lnTo>
                  <a:pt x="1045032" y="111760"/>
                </a:lnTo>
                <a:lnTo>
                  <a:pt x="1053287" y="120738"/>
                </a:lnTo>
                <a:lnTo>
                  <a:pt x="1113624" y="56273"/>
                </a:lnTo>
                <a:lnTo>
                  <a:pt x="1081417" y="31838"/>
                </a:lnTo>
                <a:lnTo>
                  <a:pt x="1043063" y="14325"/>
                </a:lnTo>
                <a:lnTo>
                  <a:pt x="1003185" y="3708"/>
                </a:lnTo>
                <a:lnTo>
                  <a:pt x="963307" y="0"/>
                </a:lnTo>
                <a:lnTo>
                  <a:pt x="945680" y="571"/>
                </a:lnTo>
                <a:lnTo>
                  <a:pt x="893762" y="9207"/>
                </a:lnTo>
                <a:lnTo>
                  <a:pt x="847026" y="28194"/>
                </a:lnTo>
                <a:lnTo>
                  <a:pt x="809650" y="57683"/>
                </a:lnTo>
                <a:lnTo>
                  <a:pt x="783170" y="99072"/>
                </a:lnTo>
                <a:lnTo>
                  <a:pt x="774115" y="152463"/>
                </a:lnTo>
                <a:lnTo>
                  <a:pt x="774725" y="170116"/>
                </a:lnTo>
                <a:lnTo>
                  <a:pt x="785368" y="213868"/>
                </a:lnTo>
                <a:lnTo>
                  <a:pt x="807224" y="246964"/>
                </a:lnTo>
                <a:lnTo>
                  <a:pt x="846670" y="277698"/>
                </a:lnTo>
                <a:lnTo>
                  <a:pt x="893343" y="296837"/>
                </a:lnTo>
                <a:lnTo>
                  <a:pt x="928789" y="308521"/>
                </a:lnTo>
                <a:lnTo>
                  <a:pt x="951026" y="316191"/>
                </a:lnTo>
                <a:lnTo>
                  <a:pt x="988872" y="333590"/>
                </a:lnTo>
                <a:lnTo>
                  <a:pt x="1018463" y="364413"/>
                </a:lnTo>
                <a:lnTo>
                  <a:pt x="1023632" y="390893"/>
                </a:lnTo>
                <a:lnTo>
                  <a:pt x="1023073" y="401243"/>
                </a:lnTo>
                <a:lnTo>
                  <a:pt x="1005357" y="439635"/>
                </a:lnTo>
                <a:lnTo>
                  <a:pt x="970521" y="461035"/>
                </a:lnTo>
                <a:lnTo>
                  <a:pt x="929551" y="467639"/>
                </a:lnTo>
                <a:lnTo>
                  <a:pt x="914196" y="466686"/>
                </a:lnTo>
                <a:lnTo>
                  <a:pt x="867181" y="452297"/>
                </a:lnTo>
                <a:lnTo>
                  <a:pt x="826185" y="422795"/>
                </a:lnTo>
                <a:lnTo>
                  <a:pt x="816051" y="410337"/>
                </a:lnTo>
                <a:lnTo>
                  <a:pt x="749579" y="471741"/>
                </a:lnTo>
                <a:lnTo>
                  <a:pt x="784339" y="503974"/>
                </a:lnTo>
                <a:lnTo>
                  <a:pt x="828319" y="526999"/>
                </a:lnTo>
                <a:lnTo>
                  <a:pt x="877531" y="540816"/>
                </a:lnTo>
                <a:lnTo>
                  <a:pt x="927506" y="545414"/>
                </a:lnTo>
                <a:lnTo>
                  <a:pt x="946480" y="544830"/>
                </a:lnTo>
                <a:lnTo>
                  <a:pt x="1000112" y="535178"/>
                </a:lnTo>
                <a:lnTo>
                  <a:pt x="1047000" y="513880"/>
                </a:lnTo>
                <a:lnTo>
                  <a:pt x="1083589" y="480695"/>
                </a:lnTo>
                <a:lnTo>
                  <a:pt x="1108062" y="436194"/>
                </a:lnTo>
                <a:lnTo>
                  <a:pt x="1115733" y="399770"/>
                </a:lnTo>
                <a:lnTo>
                  <a:pt x="1116698" y="379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7738" y="383614"/>
            <a:ext cx="366395" cy="519430"/>
          </a:xfrm>
          <a:custGeom>
            <a:avLst/>
            <a:gdLst/>
            <a:ahLst/>
            <a:cxnLst/>
            <a:rect l="l" t="t" r="r" b="b"/>
            <a:pathLst>
              <a:path w="366395" h="519430">
                <a:moveTo>
                  <a:pt x="92035" y="518815"/>
                </a:moveTo>
                <a:lnTo>
                  <a:pt x="0" y="518815"/>
                </a:lnTo>
                <a:lnTo>
                  <a:pt x="0" y="0"/>
                </a:lnTo>
                <a:lnTo>
                  <a:pt x="169754" y="0"/>
                </a:lnTo>
                <a:lnTo>
                  <a:pt x="191437" y="559"/>
                </a:lnTo>
                <a:lnTo>
                  <a:pt x="231735" y="4748"/>
                </a:lnTo>
                <a:lnTo>
                  <a:pt x="283521" y="18803"/>
                </a:lnTo>
                <a:lnTo>
                  <a:pt x="324170" y="44593"/>
                </a:lnTo>
                <a:lnTo>
                  <a:pt x="349511" y="77771"/>
                </a:lnTo>
                <a:lnTo>
                  <a:pt x="93058" y="77771"/>
                </a:lnTo>
                <a:lnTo>
                  <a:pt x="93058" y="227173"/>
                </a:lnTo>
                <a:lnTo>
                  <a:pt x="347091" y="227173"/>
                </a:lnTo>
                <a:lnTo>
                  <a:pt x="340707" y="237055"/>
                </a:lnTo>
                <a:lnTo>
                  <a:pt x="305763" y="270152"/>
                </a:lnTo>
                <a:lnTo>
                  <a:pt x="259170" y="291306"/>
                </a:lnTo>
                <a:lnTo>
                  <a:pt x="203629" y="301747"/>
                </a:lnTo>
                <a:lnTo>
                  <a:pt x="163619" y="303921"/>
                </a:lnTo>
                <a:lnTo>
                  <a:pt x="92035" y="303921"/>
                </a:lnTo>
                <a:lnTo>
                  <a:pt x="92035" y="518815"/>
                </a:lnTo>
                <a:close/>
              </a:path>
              <a:path w="366395" h="519430">
                <a:moveTo>
                  <a:pt x="347091" y="227173"/>
                </a:moveTo>
                <a:lnTo>
                  <a:pt x="157483" y="227173"/>
                </a:lnTo>
                <a:lnTo>
                  <a:pt x="157483" y="226150"/>
                </a:lnTo>
                <a:lnTo>
                  <a:pt x="168796" y="225958"/>
                </a:lnTo>
                <a:lnTo>
                  <a:pt x="179725" y="225382"/>
                </a:lnTo>
                <a:lnTo>
                  <a:pt x="219607" y="218603"/>
                </a:lnTo>
                <a:lnTo>
                  <a:pt x="257812" y="195563"/>
                </a:lnTo>
                <a:lnTo>
                  <a:pt x="272016" y="150425"/>
                </a:lnTo>
                <a:lnTo>
                  <a:pt x="271441" y="139489"/>
                </a:lnTo>
                <a:lnTo>
                  <a:pt x="251948" y="100795"/>
                </a:lnTo>
                <a:lnTo>
                  <a:pt x="211218" y="82152"/>
                </a:lnTo>
                <a:lnTo>
                  <a:pt x="170681" y="77963"/>
                </a:lnTo>
                <a:lnTo>
                  <a:pt x="160551" y="77771"/>
                </a:lnTo>
                <a:lnTo>
                  <a:pt x="349511" y="77771"/>
                </a:lnTo>
                <a:lnTo>
                  <a:pt x="365154" y="131222"/>
                </a:lnTo>
                <a:lnTo>
                  <a:pt x="366097" y="150425"/>
                </a:lnTo>
                <a:lnTo>
                  <a:pt x="365122" y="171131"/>
                </a:lnTo>
                <a:lnTo>
                  <a:pt x="362135" y="190206"/>
                </a:lnTo>
                <a:lnTo>
                  <a:pt x="357037" y="207555"/>
                </a:lnTo>
                <a:lnTo>
                  <a:pt x="349735" y="223080"/>
                </a:lnTo>
                <a:lnTo>
                  <a:pt x="347091" y="227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35645" y="383736"/>
            <a:ext cx="92075" cy="210185"/>
          </a:xfrm>
          <a:custGeom>
            <a:avLst/>
            <a:gdLst/>
            <a:ahLst/>
            <a:cxnLst/>
            <a:rect l="l" t="t" r="r" b="b"/>
            <a:pathLst>
              <a:path w="92075" h="210184">
                <a:moveTo>
                  <a:pt x="0" y="0"/>
                </a:moveTo>
                <a:lnTo>
                  <a:pt x="92035" y="0"/>
                </a:lnTo>
                <a:lnTo>
                  <a:pt x="92035" y="209620"/>
                </a:lnTo>
                <a:lnTo>
                  <a:pt x="0" y="209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5640" y="383741"/>
            <a:ext cx="426720" cy="520065"/>
          </a:xfrm>
          <a:custGeom>
            <a:avLst/>
            <a:gdLst/>
            <a:ahLst/>
            <a:cxnLst/>
            <a:rect l="l" t="t" r="r" b="b"/>
            <a:pathLst>
              <a:path w="426720" h="520065">
                <a:moveTo>
                  <a:pt x="426427" y="0"/>
                </a:moveTo>
                <a:lnTo>
                  <a:pt x="334391" y="0"/>
                </a:lnTo>
                <a:lnTo>
                  <a:pt x="334391" y="209626"/>
                </a:lnTo>
                <a:lnTo>
                  <a:pt x="0" y="209626"/>
                </a:lnTo>
                <a:lnTo>
                  <a:pt x="0" y="288391"/>
                </a:lnTo>
                <a:lnTo>
                  <a:pt x="0" y="518337"/>
                </a:lnTo>
                <a:lnTo>
                  <a:pt x="92036" y="518337"/>
                </a:lnTo>
                <a:lnTo>
                  <a:pt x="92036" y="288391"/>
                </a:lnTo>
                <a:lnTo>
                  <a:pt x="334391" y="288391"/>
                </a:lnTo>
                <a:lnTo>
                  <a:pt x="334391" y="518337"/>
                </a:lnTo>
                <a:lnTo>
                  <a:pt x="334391" y="519607"/>
                </a:lnTo>
                <a:lnTo>
                  <a:pt x="426427" y="519607"/>
                </a:lnTo>
                <a:lnTo>
                  <a:pt x="426427" y="518337"/>
                </a:lnTo>
                <a:lnTo>
                  <a:pt x="426427" y="288391"/>
                </a:lnTo>
                <a:lnTo>
                  <a:pt x="426427" y="209626"/>
                </a:lnTo>
                <a:lnTo>
                  <a:pt x="426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27634" y="2252991"/>
            <a:ext cx="19077305" cy="17148175"/>
            <a:chOff x="527634" y="2252991"/>
            <a:chExt cx="19077305" cy="17148175"/>
          </a:xfrm>
        </p:grpSpPr>
        <p:sp>
          <p:nvSpPr>
            <p:cNvPr id="9" name="object 9"/>
            <p:cNvSpPr/>
            <p:nvPr/>
          </p:nvSpPr>
          <p:spPr>
            <a:xfrm>
              <a:off x="527634" y="2533435"/>
              <a:ext cx="19077305" cy="16867505"/>
            </a:xfrm>
            <a:custGeom>
              <a:avLst/>
              <a:gdLst/>
              <a:ahLst/>
              <a:cxnLst/>
              <a:rect l="l" t="t" r="r" b="b"/>
              <a:pathLst>
                <a:path w="19077305" h="16867505">
                  <a:moveTo>
                    <a:pt x="0" y="16867226"/>
                  </a:moveTo>
                  <a:lnTo>
                    <a:pt x="19076783" y="16867226"/>
                  </a:lnTo>
                  <a:lnTo>
                    <a:pt x="19076783" y="0"/>
                  </a:lnTo>
                  <a:lnTo>
                    <a:pt x="0" y="0"/>
                  </a:lnTo>
                  <a:lnTo>
                    <a:pt x="0" y="168672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634" y="2252991"/>
              <a:ext cx="19077305" cy="280670"/>
            </a:xfrm>
            <a:custGeom>
              <a:avLst/>
              <a:gdLst/>
              <a:ahLst/>
              <a:cxnLst/>
              <a:rect l="l" t="t" r="r" b="b"/>
              <a:pathLst>
                <a:path w="19077305" h="280669">
                  <a:moveTo>
                    <a:pt x="19076773" y="280444"/>
                  </a:moveTo>
                  <a:lnTo>
                    <a:pt x="0" y="280444"/>
                  </a:lnTo>
                  <a:lnTo>
                    <a:pt x="0" y="0"/>
                  </a:lnTo>
                  <a:lnTo>
                    <a:pt x="19076773" y="0"/>
                  </a:lnTo>
                  <a:lnTo>
                    <a:pt x="19076773" y="280444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0953" y="1260512"/>
            <a:ext cx="2498171" cy="9045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865713" y="1197589"/>
            <a:ext cx="2505075" cy="13335"/>
          </a:xfrm>
          <a:custGeom>
            <a:avLst/>
            <a:gdLst/>
            <a:ahLst/>
            <a:cxnLst/>
            <a:rect l="l" t="t" r="r" b="b"/>
            <a:pathLst>
              <a:path w="2505075" h="13334">
                <a:moveTo>
                  <a:pt x="2504721" y="13109"/>
                </a:moveTo>
                <a:lnTo>
                  <a:pt x="0" y="13109"/>
                </a:lnTo>
                <a:lnTo>
                  <a:pt x="0" y="0"/>
                </a:lnTo>
                <a:lnTo>
                  <a:pt x="2504721" y="0"/>
                </a:lnTo>
                <a:lnTo>
                  <a:pt x="2504721" y="13109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65713" y="1402091"/>
            <a:ext cx="2505075" cy="13335"/>
          </a:xfrm>
          <a:custGeom>
            <a:avLst/>
            <a:gdLst/>
            <a:ahLst/>
            <a:cxnLst/>
            <a:rect l="l" t="t" r="r" b="b"/>
            <a:pathLst>
              <a:path w="2505075" h="13334">
                <a:moveTo>
                  <a:pt x="2504721" y="13109"/>
                </a:moveTo>
                <a:lnTo>
                  <a:pt x="0" y="13109"/>
                </a:lnTo>
                <a:lnTo>
                  <a:pt x="0" y="0"/>
                </a:lnTo>
                <a:lnTo>
                  <a:pt x="2504721" y="0"/>
                </a:lnTo>
                <a:lnTo>
                  <a:pt x="2504721" y="13109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81427" y="598511"/>
            <a:ext cx="746760" cy="194310"/>
          </a:xfrm>
          <a:custGeom>
            <a:avLst/>
            <a:gdLst/>
            <a:ahLst/>
            <a:cxnLst/>
            <a:rect l="l" t="t" r="r" b="b"/>
            <a:pathLst>
              <a:path w="746759" h="194309">
                <a:moveTo>
                  <a:pt x="205676" y="182219"/>
                </a:moveTo>
                <a:lnTo>
                  <a:pt x="184708" y="175653"/>
                </a:lnTo>
                <a:lnTo>
                  <a:pt x="183400" y="36703"/>
                </a:lnTo>
                <a:lnTo>
                  <a:pt x="204355" y="30149"/>
                </a:lnTo>
                <a:lnTo>
                  <a:pt x="204355" y="22288"/>
                </a:lnTo>
                <a:lnTo>
                  <a:pt x="151955" y="22288"/>
                </a:lnTo>
                <a:lnTo>
                  <a:pt x="150647" y="34086"/>
                </a:lnTo>
                <a:lnTo>
                  <a:pt x="104800" y="146824"/>
                </a:lnTo>
                <a:lnTo>
                  <a:pt x="49784" y="22288"/>
                </a:lnTo>
                <a:lnTo>
                  <a:pt x="0" y="22288"/>
                </a:lnTo>
                <a:lnTo>
                  <a:pt x="0" y="30149"/>
                </a:lnTo>
                <a:lnTo>
                  <a:pt x="22275" y="35394"/>
                </a:lnTo>
                <a:lnTo>
                  <a:pt x="20955" y="174345"/>
                </a:lnTo>
                <a:lnTo>
                  <a:pt x="0" y="180898"/>
                </a:lnTo>
                <a:lnTo>
                  <a:pt x="0" y="191389"/>
                </a:lnTo>
                <a:lnTo>
                  <a:pt x="62877" y="191389"/>
                </a:lnTo>
                <a:lnTo>
                  <a:pt x="62877" y="183527"/>
                </a:lnTo>
                <a:lnTo>
                  <a:pt x="35369" y="174345"/>
                </a:lnTo>
                <a:lnTo>
                  <a:pt x="35369" y="47193"/>
                </a:lnTo>
                <a:lnTo>
                  <a:pt x="90385" y="169100"/>
                </a:lnTo>
                <a:lnTo>
                  <a:pt x="95631" y="182219"/>
                </a:lnTo>
                <a:lnTo>
                  <a:pt x="104800" y="182219"/>
                </a:lnTo>
                <a:lnTo>
                  <a:pt x="108724" y="169100"/>
                </a:lnTo>
                <a:lnTo>
                  <a:pt x="161124" y="43256"/>
                </a:lnTo>
                <a:lnTo>
                  <a:pt x="159816" y="176974"/>
                </a:lnTo>
                <a:lnTo>
                  <a:pt x="137553" y="182219"/>
                </a:lnTo>
                <a:lnTo>
                  <a:pt x="137553" y="190080"/>
                </a:lnTo>
                <a:lnTo>
                  <a:pt x="205676" y="190080"/>
                </a:lnTo>
                <a:lnTo>
                  <a:pt x="205676" y="182219"/>
                </a:lnTo>
                <a:close/>
              </a:path>
              <a:path w="746759" h="194309">
                <a:moveTo>
                  <a:pt x="264617" y="6553"/>
                </a:moveTo>
                <a:lnTo>
                  <a:pt x="256755" y="0"/>
                </a:lnTo>
                <a:lnTo>
                  <a:pt x="241046" y="0"/>
                </a:lnTo>
                <a:lnTo>
                  <a:pt x="233184" y="7861"/>
                </a:lnTo>
                <a:lnTo>
                  <a:pt x="233184" y="24904"/>
                </a:lnTo>
                <a:lnTo>
                  <a:pt x="239725" y="31457"/>
                </a:lnTo>
                <a:lnTo>
                  <a:pt x="256755" y="31457"/>
                </a:lnTo>
                <a:lnTo>
                  <a:pt x="264617" y="23596"/>
                </a:lnTo>
                <a:lnTo>
                  <a:pt x="264617" y="6553"/>
                </a:lnTo>
                <a:close/>
              </a:path>
              <a:path w="746759" h="194309">
                <a:moveTo>
                  <a:pt x="279031" y="178282"/>
                </a:moveTo>
                <a:lnTo>
                  <a:pt x="260692" y="173037"/>
                </a:lnTo>
                <a:lnTo>
                  <a:pt x="260692" y="65544"/>
                </a:lnTo>
                <a:lnTo>
                  <a:pt x="225323" y="73406"/>
                </a:lnTo>
                <a:lnTo>
                  <a:pt x="225323" y="82588"/>
                </a:lnTo>
                <a:lnTo>
                  <a:pt x="239725" y="87833"/>
                </a:lnTo>
                <a:lnTo>
                  <a:pt x="239725" y="174345"/>
                </a:lnTo>
                <a:lnTo>
                  <a:pt x="222707" y="179590"/>
                </a:lnTo>
                <a:lnTo>
                  <a:pt x="222707" y="187452"/>
                </a:lnTo>
                <a:lnTo>
                  <a:pt x="279031" y="187452"/>
                </a:lnTo>
                <a:lnTo>
                  <a:pt x="279031" y="178282"/>
                </a:lnTo>
                <a:close/>
              </a:path>
              <a:path w="746759" h="194309">
                <a:moveTo>
                  <a:pt x="347154" y="179590"/>
                </a:moveTo>
                <a:lnTo>
                  <a:pt x="330123" y="174345"/>
                </a:lnTo>
                <a:lnTo>
                  <a:pt x="330123" y="0"/>
                </a:lnTo>
                <a:lnTo>
                  <a:pt x="292125" y="9169"/>
                </a:lnTo>
                <a:lnTo>
                  <a:pt x="292125" y="17043"/>
                </a:lnTo>
                <a:lnTo>
                  <a:pt x="307848" y="22288"/>
                </a:lnTo>
                <a:lnTo>
                  <a:pt x="307848" y="174345"/>
                </a:lnTo>
                <a:lnTo>
                  <a:pt x="292125" y="179590"/>
                </a:lnTo>
                <a:lnTo>
                  <a:pt x="293446" y="179590"/>
                </a:lnTo>
                <a:lnTo>
                  <a:pt x="293446" y="188772"/>
                </a:lnTo>
                <a:lnTo>
                  <a:pt x="347154" y="188772"/>
                </a:lnTo>
                <a:lnTo>
                  <a:pt x="347154" y="179590"/>
                </a:lnTo>
                <a:close/>
              </a:path>
              <a:path w="746759" h="194309">
                <a:moveTo>
                  <a:pt x="416585" y="180898"/>
                </a:moveTo>
                <a:lnTo>
                  <a:pt x="399554" y="175653"/>
                </a:lnTo>
                <a:lnTo>
                  <a:pt x="399554" y="1308"/>
                </a:lnTo>
                <a:lnTo>
                  <a:pt x="361556" y="9169"/>
                </a:lnTo>
                <a:lnTo>
                  <a:pt x="361556" y="15722"/>
                </a:lnTo>
                <a:lnTo>
                  <a:pt x="378587" y="22288"/>
                </a:lnTo>
                <a:lnTo>
                  <a:pt x="378587" y="175653"/>
                </a:lnTo>
                <a:lnTo>
                  <a:pt x="362877" y="180898"/>
                </a:lnTo>
                <a:lnTo>
                  <a:pt x="362877" y="190080"/>
                </a:lnTo>
                <a:lnTo>
                  <a:pt x="416585" y="190080"/>
                </a:lnTo>
                <a:lnTo>
                  <a:pt x="416585" y="180898"/>
                </a:lnTo>
                <a:close/>
              </a:path>
              <a:path w="746759" h="194309">
                <a:moveTo>
                  <a:pt x="483387" y="186143"/>
                </a:moveTo>
                <a:lnTo>
                  <a:pt x="423125" y="115354"/>
                </a:lnTo>
                <a:lnTo>
                  <a:pt x="463740" y="81280"/>
                </a:lnTo>
                <a:lnTo>
                  <a:pt x="480771" y="77343"/>
                </a:lnTo>
                <a:lnTo>
                  <a:pt x="480771" y="70789"/>
                </a:lnTo>
                <a:lnTo>
                  <a:pt x="429679" y="70789"/>
                </a:lnTo>
                <a:lnTo>
                  <a:pt x="429679" y="78651"/>
                </a:lnTo>
                <a:lnTo>
                  <a:pt x="445401" y="83896"/>
                </a:lnTo>
                <a:lnTo>
                  <a:pt x="410032" y="116674"/>
                </a:lnTo>
                <a:lnTo>
                  <a:pt x="444093" y="175653"/>
                </a:lnTo>
                <a:lnTo>
                  <a:pt x="470293" y="191389"/>
                </a:lnTo>
                <a:lnTo>
                  <a:pt x="479463" y="191389"/>
                </a:lnTo>
                <a:lnTo>
                  <a:pt x="483387" y="186143"/>
                </a:lnTo>
                <a:close/>
              </a:path>
              <a:path w="746759" h="194309">
                <a:moveTo>
                  <a:pt x="598665" y="158623"/>
                </a:moveTo>
                <a:lnTo>
                  <a:pt x="593432" y="155994"/>
                </a:lnTo>
                <a:lnTo>
                  <a:pt x="590854" y="158864"/>
                </a:lnTo>
                <a:lnTo>
                  <a:pt x="583603" y="165176"/>
                </a:lnTo>
                <a:lnTo>
                  <a:pt x="572427" y="171475"/>
                </a:lnTo>
                <a:lnTo>
                  <a:pt x="558063" y="174345"/>
                </a:lnTo>
                <a:lnTo>
                  <a:pt x="540054" y="170789"/>
                </a:lnTo>
                <a:lnTo>
                  <a:pt x="525970" y="160578"/>
                </a:lnTo>
                <a:lnTo>
                  <a:pt x="516801" y="144487"/>
                </a:lnTo>
                <a:lnTo>
                  <a:pt x="513524" y="123228"/>
                </a:lnTo>
                <a:lnTo>
                  <a:pt x="513524" y="120599"/>
                </a:lnTo>
                <a:lnTo>
                  <a:pt x="597357" y="120599"/>
                </a:lnTo>
                <a:lnTo>
                  <a:pt x="595972" y="110109"/>
                </a:lnTo>
                <a:lnTo>
                  <a:pt x="594271" y="97269"/>
                </a:lnTo>
                <a:lnTo>
                  <a:pt x="585406" y="80454"/>
                </a:lnTo>
                <a:lnTo>
                  <a:pt x="581113" y="77343"/>
                </a:lnTo>
                <a:lnTo>
                  <a:pt x="571385" y="70269"/>
                </a:lnTo>
                <a:lnTo>
                  <a:pt x="571157" y="70231"/>
                </a:lnTo>
                <a:lnTo>
                  <a:pt x="571157" y="110109"/>
                </a:lnTo>
                <a:lnTo>
                  <a:pt x="514832" y="110109"/>
                </a:lnTo>
                <a:lnTo>
                  <a:pt x="519379" y="97434"/>
                </a:lnTo>
                <a:lnTo>
                  <a:pt x="526618" y="87337"/>
                </a:lnTo>
                <a:lnTo>
                  <a:pt x="535800" y="80454"/>
                </a:lnTo>
                <a:lnTo>
                  <a:pt x="546265" y="77343"/>
                </a:lnTo>
                <a:lnTo>
                  <a:pt x="557339" y="80060"/>
                </a:lnTo>
                <a:lnTo>
                  <a:pt x="565099" y="87337"/>
                </a:lnTo>
                <a:lnTo>
                  <a:pt x="569671" y="97802"/>
                </a:lnTo>
                <a:lnTo>
                  <a:pt x="571157" y="110109"/>
                </a:lnTo>
                <a:lnTo>
                  <a:pt x="571157" y="70231"/>
                </a:lnTo>
                <a:lnTo>
                  <a:pt x="528688" y="71958"/>
                </a:lnTo>
                <a:lnTo>
                  <a:pt x="498106" y="107226"/>
                </a:lnTo>
                <a:lnTo>
                  <a:pt x="493877" y="133705"/>
                </a:lnTo>
                <a:lnTo>
                  <a:pt x="496570" y="152349"/>
                </a:lnTo>
                <a:lnTo>
                  <a:pt x="505663" y="171729"/>
                </a:lnTo>
                <a:lnTo>
                  <a:pt x="522605" y="187172"/>
                </a:lnTo>
                <a:lnTo>
                  <a:pt x="548894" y="194017"/>
                </a:lnTo>
                <a:lnTo>
                  <a:pt x="572693" y="188480"/>
                </a:lnTo>
                <a:lnTo>
                  <a:pt x="588022" y="176314"/>
                </a:lnTo>
                <a:lnTo>
                  <a:pt x="589356" y="174345"/>
                </a:lnTo>
                <a:lnTo>
                  <a:pt x="596239" y="164147"/>
                </a:lnTo>
                <a:lnTo>
                  <a:pt x="598665" y="158623"/>
                </a:lnTo>
                <a:close/>
              </a:path>
              <a:path w="746759" h="194309">
                <a:moveTo>
                  <a:pt x="746696" y="179590"/>
                </a:moveTo>
                <a:lnTo>
                  <a:pt x="730986" y="174345"/>
                </a:lnTo>
                <a:lnTo>
                  <a:pt x="730986" y="108800"/>
                </a:lnTo>
                <a:lnTo>
                  <a:pt x="728980" y="88976"/>
                </a:lnTo>
                <a:lnTo>
                  <a:pt x="722795" y="76034"/>
                </a:lnTo>
                <a:lnTo>
                  <a:pt x="712190" y="68986"/>
                </a:lnTo>
                <a:lnTo>
                  <a:pt x="696925" y="66852"/>
                </a:lnTo>
                <a:lnTo>
                  <a:pt x="681532" y="69596"/>
                </a:lnTo>
                <a:lnTo>
                  <a:pt x="669086" y="76034"/>
                </a:lnTo>
                <a:lnTo>
                  <a:pt x="660082" y="83451"/>
                </a:lnTo>
                <a:lnTo>
                  <a:pt x="655002" y="89141"/>
                </a:lnTo>
                <a:lnTo>
                  <a:pt x="649757" y="66852"/>
                </a:lnTo>
                <a:lnTo>
                  <a:pt x="648449" y="66852"/>
                </a:lnTo>
                <a:lnTo>
                  <a:pt x="617016" y="78651"/>
                </a:lnTo>
                <a:lnTo>
                  <a:pt x="617016" y="85204"/>
                </a:lnTo>
                <a:lnTo>
                  <a:pt x="634047" y="89141"/>
                </a:lnTo>
                <a:lnTo>
                  <a:pt x="634047" y="174345"/>
                </a:lnTo>
                <a:lnTo>
                  <a:pt x="618324" y="179590"/>
                </a:lnTo>
                <a:lnTo>
                  <a:pt x="618324" y="187452"/>
                </a:lnTo>
                <a:lnTo>
                  <a:pt x="672033" y="187452"/>
                </a:lnTo>
                <a:lnTo>
                  <a:pt x="672033" y="178282"/>
                </a:lnTo>
                <a:lnTo>
                  <a:pt x="655002" y="173037"/>
                </a:lnTo>
                <a:lnTo>
                  <a:pt x="655002" y="95694"/>
                </a:lnTo>
                <a:lnTo>
                  <a:pt x="657504" y="93446"/>
                </a:lnTo>
                <a:lnTo>
                  <a:pt x="664171" y="88480"/>
                </a:lnTo>
                <a:lnTo>
                  <a:pt x="673785" y="83527"/>
                </a:lnTo>
                <a:lnTo>
                  <a:pt x="685126" y="81280"/>
                </a:lnTo>
                <a:lnTo>
                  <a:pt x="695820" y="83185"/>
                </a:lnTo>
                <a:lnTo>
                  <a:pt x="702818" y="88646"/>
                </a:lnTo>
                <a:lnTo>
                  <a:pt x="706869" y="97307"/>
                </a:lnTo>
                <a:lnTo>
                  <a:pt x="708710" y="108800"/>
                </a:lnTo>
                <a:lnTo>
                  <a:pt x="708710" y="173037"/>
                </a:lnTo>
                <a:lnTo>
                  <a:pt x="694296" y="178282"/>
                </a:lnTo>
                <a:lnTo>
                  <a:pt x="694296" y="187452"/>
                </a:lnTo>
                <a:lnTo>
                  <a:pt x="746696" y="187452"/>
                </a:lnTo>
                <a:lnTo>
                  <a:pt x="746696" y="179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97554" y="598511"/>
            <a:ext cx="897890" cy="194310"/>
          </a:xfrm>
          <a:custGeom>
            <a:avLst/>
            <a:gdLst/>
            <a:ahLst/>
            <a:cxnLst/>
            <a:rect l="l" t="t" r="r" b="b"/>
            <a:pathLst>
              <a:path w="897890" h="194309">
                <a:moveTo>
                  <a:pt x="66814" y="22288"/>
                </a:moveTo>
                <a:lnTo>
                  <a:pt x="0" y="22288"/>
                </a:lnTo>
                <a:lnTo>
                  <a:pt x="0" y="30149"/>
                </a:lnTo>
                <a:lnTo>
                  <a:pt x="20967" y="36703"/>
                </a:lnTo>
                <a:lnTo>
                  <a:pt x="20967" y="175653"/>
                </a:lnTo>
                <a:lnTo>
                  <a:pt x="0" y="180898"/>
                </a:lnTo>
                <a:lnTo>
                  <a:pt x="0" y="190080"/>
                </a:lnTo>
                <a:lnTo>
                  <a:pt x="66814" y="190080"/>
                </a:lnTo>
                <a:lnTo>
                  <a:pt x="66814" y="182219"/>
                </a:lnTo>
                <a:lnTo>
                  <a:pt x="45859" y="175653"/>
                </a:lnTo>
                <a:lnTo>
                  <a:pt x="45859" y="36703"/>
                </a:lnTo>
                <a:lnTo>
                  <a:pt x="66814" y="30149"/>
                </a:lnTo>
                <a:lnTo>
                  <a:pt x="66814" y="22288"/>
                </a:lnTo>
                <a:close/>
              </a:path>
              <a:path w="897890" h="194309">
                <a:moveTo>
                  <a:pt x="213537" y="179590"/>
                </a:moveTo>
                <a:lnTo>
                  <a:pt x="197815" y="174345"/>
                </a:lnTo>
                <a:lnTo>
                  <a:pt x="197815" y="108800"/>
                </a:lnTo>
                <a:lnTo>
                  <a:pt x="195808" y="88976"/>
                </a:lnTo>
                <a:lnTo>
                  <a:pt x="189623" y="76034"/>
                </a:lnTo>
                <a:lnTo>
                  <a:pt x="179019" y="68986"/>
                </a:lnTo>
                <a:lnTo>
                  <a:pt x="163753" y="66852"/>
                </a:lnTo>
                <a:lnTo>
                  <a:pt x="148361" y="69596"/>
                </a:lnTo>
                <a:lnTo>
                  <a:pt x="135915" y="76034"/>
                </a:lnTo>
                <a:lnTo>
                  <a:pt x="126911" y="83451"/>
                </a:lnTo>
                <a:lnTo>
                  <a:pt x="121831" y="89141"/>
                </a:lnTo>
                <a:lnTo>
                  <a:pt x="116598" y="66852"/>
                </a:lnTo>
                <a:lnTo>
                  <a:pt x="115277" y="66852"/>
                </a:lnTo>
                <a:lnTo>
                  <a:pt x="83845" y="78651"/>
                </a:lnTo>
                <a:lnTo>
                  <a:pt x="83845" y="85204"/>
                </a:lnTo>
                <a:lnTo>
                  <a:pt x="100876" y="89141"/>
                </a:lnTo>
                <a:lnTo>
                  <a:pt x="100876" y="174345"/>
                </a:lnTo>
                <a:lnTo>
                  <a:pt x="85153" y="179590"/>
                </a:lnTo>
                <a:lnTo>
                  <a:pt x="85153" y="187452"/>
                </a:lnTo>
                <a:lnTo>
                  <a:pt x="138861" y="187452"/>
                </a:lnTo>
                <a:lnTo>
                  <a:pt x="138861" y="178282"/>
                </a:lnTo>
                <a:lnTo>
                  <a:pt x="121831" y="173037"/>
                </a:lnTo>
                <a:lnTo>
                  <a:pt x="121831" y="95694"/>
                </a:lnTo>
                <a:lnTo>
                  <a:pt x="124333" y="93446"/>
                </a:lnTo>
                <a:lnTo>
                  <a:pt x="131000" y="88480"/>
                </a:lnTo>
                <a:lnTo>
                  <a:pt x="140627" y="83527"/>
                </a:lnTo>
                <a:lnTo>
                  <a:pt x="151968" y="81280"/>
                </a:lnTo>
                <a:lnTo>
                  <a:pt x="162648" y="83185"/>
                </a:lnTo>
                <a:lnTo>
                  <a:pt x="169646" y="88646"/>
                </a:lnTo>
                <a:lnTo>
                  <a:pt x="173697" y="97307"/>
                </a:lnTo>
                <a:lnTo>
                  <a:pt x="175539" y="108800"/>
                </a:lnTo>
                <a:lnTo>
                  <a:pt x="175539" y="173037"/>
                </a:lnTo>
                <a:lnTo>
                  <a:pt x="161137" y="178282"/>
                </a:lnTo>
                <a:lnTo>
                  <a:pt x="161137" y="187452"/>
                </a:lnTo>
                <a:lnTo>
                  <a:pt x="213537" y="187452"/>
                </a:lnTo>
                <a:lnTo>
                  <a:pt x="213537" y="179590"/>
                </a:lnTo>
                <a:close/>
              </a:path>
              <a:path w="897890" h="194309">
                <a:moveTo>
                  <a:pt x="315709" y="155994"/>
                </a:moveTo>
                <a:lnTo>
                  <a:pt x="314134" y="146431"/>
                </a:lnTo>
                <a:lnTo>
                  <a:pt x="309003" y="137477"/>
                </a:lnTo>
                <a:lnTo>
                  <a:pt x="299681" y="129260"/>
                </a:lnTo>
                <a:lnTo>
                  <a:pt x="275107" y="116674"/>
                </a:lnTo>
                <a:lnTo>
                  <a:pt x="265201" y="111137"/>
                </a:lnTo>
                <a:lnTo>
                  <a:pt x="258724" y="105854"/>
                </a:lnTo>
                <a:lnTo>
                  <a:pt x="255206" y="100076"/>
                </a:lnTo>
                <a:lnTo>
                  <a:pt x="254139" y="93078"/>
                </a:lnTo>
                <a:lnTo>
                  <a:pt x="255562" y="86537"/>
                </a:lnTo>
                <a:lnTo>
                  <a:pt x="259549" y="81114"/>
                </a:lnTo>
                <a:lnTo>
                  <a:pt x="265747" y="77406"/>
                </a:lnTo>
                <a:lnTo>
                  <a:pt x="273799" y="76034"/>
                </a:lnTo>
                <a:lnTo>
                  <a:pt x="282968" y="76034"/>
                </a:lnTo>
                <a:lnTo>
                  <a:pt x="288201" y="79959"/>
                </a:lnTo>
                <a:lnTo>
                  <a:pt x="290830" y="82588"/>
                </a:lnTo>
                <a:lnTo>
                  <a:pt x="301307" y="104876"/>
                </a:lnTo>
                <a:lnTo>
                  <a:pt x="309168" y="104876"/>
                </a:lnTo>
                <a:lnTo>
                  <a:pt x="292303" y="68821"/>
                </a:lnTo>
                <a:lnTo>
                  <a:pt x="277723" y="66852"/>
                </a:lnTo>
                <a:lnTo>
                  <a:pt x="261569" y="69621"/>
                </a:lnTo>
                <a:lnTo>
                  <a:pt x="247751" y="77177"/>
                </a:lnTo>
                <a:lnTo>
                  <a:pt x="238112" y="88417"/>
                </a:lnTo>
                <a:lnTo>
                  <a:pt x="234492" y="102247"/>
                </a:lnTo>
                <a:lnTo>
                  <a:pt x="236194" y="112903"/>
                </a:lnTo>
                <a:lnTo>
                  <a:pt x="241211" y="121589"/>
                </a:lnTo>
                <a:lnTo>
                  <a:pt x="249415" y="128790"/>
                </a:lnTo>
                <a:lnTo>
                  <a:pt x="260692" y="135026"/>
                </a:lnTo>
                <a:lnTo>
                  <a:pt x="271170" y="138950"/>
                </a:lnTo>
                <a:lnTo>
                  <a:pt x="283349" y="144868"/>
                </a:lnTo>
                <a:lnTo>
                  <a:pt x="290982" y="150914"/>
                </a:lnTo>
                <a:lnTo>
                  <a:pt x="294932" y="157200"/>
                </a:lnTo>
                <a:lnTo>
                  <a:pt x="296062" y="163855"/>
                </a:lnTo>
                <a:lnTo>
                  <a:pt x="294424" y="171907"/>
                </a:lnTo>
                <a:lnTo>
                  <a:pt x="289839" y="178117"/>
                </a:lnTo>
                <a:lnTo>
                  <a:pt x="282803" y="182118"/>
                </a:lnTo>
                <a:lnTo>
                  <a:pt x="273799" y="183527"/>
                </a:lnTo>
                <a:lnTo>
                  <a:pt x="262001" y="183527"/>
                </a:lnTo>
                <a:lnTo>
                  <a:pt x="256768" y="178282"/>
                </a:lnTo>
                <a:lnTo>
                  <a:pt x="252831" y="175653"/>
                </a:lnTo>
                <a:lnTo>
                  <a:pt x="239737" y="148132"/>
                </a:lnTo>
                <a:lnTo>
                  <a:pt x="231876" y="148132"/>
                </a:lnTo>
                <a:lnTo>
                  <a:pt x="242392" y="187350"/>
                </a:lnTo>
                <a:lnTo>
                  <a:pt x="268554" y="192697"/>
                </a:lnTo>
                <a:lnTo>
                  <a:pt x="285877" y="189915"/>
                </a:lnTo>
                <a:lnTo>
                  <a:pt x="300977" y="182219"/>
                </a:lnTo>
                <a:lnTo>
                  <a:pt x="311658" y="170573"/>
                </a:lnTo>
                <a:lnTo>
                  <a:pt x="315709" y="155994"/>
                </a:lnTo>
                <a:close/>
              </a:path>
              <a:path w="897890" h="194309">
                <a:moveTo>
                  <a:pt x="407416" y="182219"/>
                </a:moveTo>
                <a:lnTo>
                  <a:pt x="406361" y="176974"/>
                </a:lnTo>
                <a:lnTo>
                  <a:pt x="406107" y="175653"/>
                </a:lnTo>
                <a:lnTo>
                  <a:pt x="395630" y="176974"/>
                </a:lnTo>
                <a:lnTo>
                  <a:pt x="387769" y="176974"/>
                </a:lnTo>
                <a:lnTo>
                  <a:pt x="381228" y="176250"/>
                </a:lnTo>
                <a:lnTo>
                  <a:pt x="375805" y="173202"/>
                </a:lnTo>
                <a:lnTo>
                  <a:pt x="372110" y="166458"/>
                </a:lnTo>
                <a:lnTo>
                  <a:pt x="370738" y="154686"/>
                </a:lnTo>
                <a:lnTo>
                  <a:pt x="370738" y="83896"/>
                </a:lnTo>
                <a:lnTo>
                  <a:pt x="403479" y="83896"/>
                </a:lnTo>
                <a:lnTo>
                  <a:pt x="403479" y="70789"/>
                </a:lnTo>
                <a:lnTo>
                  <a:pt x="369430" y="70789"/>
                </a:lnTo>
                <a:lnTo>
                  <a:pt x="369430" y="38011"/>
                </a:lnTo>
                <a:lnTo>
                  <a:pt x="360248" y="38011"/>
                </a:lnTo>
                <a:lnTo>
                  <a:pt x="349770" y="68160"/>
                </a:lnTo>
                <a:lnTo>
                  <a:pt x="331431" y="72097"/>
                </a:lnTo>
                <a:lnTo>
                  <a:pt x="331431" y="82588"/>
                </a:lnTo>
                <a:lnTo>
                  <a:pt x="348462" y="82588"/>
                </a:lnTo>
                <a:lnTo>
                  <a:pt x="347154" y="163855"/>
                </a:lnTo>
                <a:lnTo>
                  <a:pt x="347751" y="174840"/>
                </a:lnTo>
                <a:lnTo>
                  <a:pt x="351904" y="183857"/>
                </a:lnTo>
                <a:lnTo>
                  <a:pt x="360235" y="190411"/>
                </a:lnTo>
                <a:lnTo>
                  <a:pt x="373354" y="194017"/>
                </a:lnTo>
                <a:lnTo>
                  <a:pt x="386969" y="192163"/>
                </a:lnTo>
                <a:lnTo>
                  <a:pt x="397751" y="188112"/>
                </a:lnTo>
                <a:lnTo>
                  <a:pt x="404850" y="184061"/>
                </a:lnTo>
                <a:lnTo>
                  <a:pt x="407416" y="182219"/>
                </a:lnTo>
                <a:close/>
              </a:path>
              <a:path w="897890" h="194309">
                <a:moveTo>
                  <a:pt x="458508" y="6553"/>
                </a:moveTo>
                <a:lnTo>
                  <a:pt x="450646" y="0"/>
                </a:lnTo>
                <a:lnTo>
                  <a:pt x="434924" y="0"/>
                </a:lnTo>
                <a:lnTo>
                  <a:pt x="427062" y="7861"/>
                </a:lnTo>
                <a:lnTo>
                  <a:pt x="427062" y="24904"/>
                </a:lnTo>
                <a:lnTo>
                  <a:pt x="433616" y="31457"/>
                </a:lnTo>
                <a:lnTo>
                  <a:pt x="450646" y="31457"/>
                </a:lnTo>
                <a:lnTo>
                  <a:pt x="458508" y="23596"/>
                </a:lnTo>
                <a:lnTo>
                  <a:pt x="458508" y="6553"/>
                </a:lnTo>
                <a:close/>
              </a:path>
              <a:path w="897890" h="194309">
                <a:moveTo>
                  <a:pt x="472909" y="178282"/>
                </a:moveTo>
                <a:lnTo>
                  <a:pt x="454571" y="173037"/>
                </a:lnTo>
                <a:lnTo>
                  <a:pt x="454571" y="65544"/>
                </a:lnTo>
                <a:lnTo>
                  <a:pt x="419201" y="73406"/>
                </a:lnTo>
                <a:lnTo>
                  <a:pt x="419201" y="82588"/>
                </a:lnTo>
                <a:lnTo>
                  <a:pt x="433616" y="87833"/>
                </a:lnTo>
                <a:lnTo>
                  <a:pt x="433616" y="174345"/>
                </a:lnTo>
                <a:lnTo>
                  <a:pt x="416585" y="179590"/>
                </a:lnTo>
                <a:lnTo>
                  <a:pt x="416585" y="187452"/>
                </a:lnTo>
                <a:lnTo>
                  <a:pt x="472909" y="187452"/>
                </a:lnTo>
                <a:lnTo>
                  <a:pt x="472909" y="178282"/>
                </a:lnTo>
                <a:close/>
              </a:path>
              <a:path w="897890" h="194309">
                <a:moveTo>
                  <a:pt x="560679" y="182219"/>
                </a:moveTo>
                <a:lnTo>
                  <a:pt x="559638" y="176974"/>
                </a:lnTo>
                <a:lnTo>
                  <a:pt x="559371" y="175653"/>
                </a:lnTo>
                <a:lnTo>
                  <a:pt x="548894" y="176974"/>
                </a:lnTo>
                <a:lnTo>
                  <a:pt x="541032" y="176974"/>
                </a:lnTo>
                <a:lnTo>
                  <a:pt x="534504" y="176250"/>
                </a:lnTo>
                <a:lnTo>
                  <a:pt x="529082" y="173202"/>
                </a:lnTo>
                <a:lnTo>
                  <a:pt x="525373" y="166458"/>
                </a:lnTo>
                <a:lnTo>
                  <a:pt x="524002" y="154686"/>
                </a:lnTo>
                <a:lnTo>
                  <a:pt x="524002" y="83896"/>
                </a:lnTo>
                <a:lnTo>
                  <a:pt x="556755" y="83896"/>
                </a:lnTo>
                <a:lnTo>
                  <a:pt x="556755" y="70789"/>
                </a:lnTo>
                <a:lnTo>
                  <a:pt x="522693" y="70789"/>
                </a:lnTo>
                <a:lnTo>
                  <a:pt x="522693" y="38011"/>
                </a:lnTo>
                <a:lnTo>
                  <a:pt x="513524" y="38011"/>
                </a:lnTo>
                <a:lnTo>
                  <a:pt x="503047" y="68160"/>
                </a:lnTo>
                <a:lnTo>
                  <a:pt x="484708" y="72097"/>
                </a:lnTo>
                <a:lnTo>
                  <a:pt x="484708" y="82588"/>
                </a:lnTo>
                <a:lnTo>
                  <a:pt x="501738" y="82588"/>
                </a:lnTo>
                <a:lnTo>
                  <a:pt x="500430" y="163855"/>
                </a:lnTo>
                <a:lnTo>
                  <a:pt x="501573" y="174840"/>
                </a:lnTo>
                <a:lnTo>
                  <a:pt x="505663" y="183857"/>
                </a:lnTo>
                <a:lnTo>
                  <a:pt x="513689" y="190411"/>
                </a:lnTo>
                <a:lnTo>
                  <a:pt x="526618" y="194017"/>
                </a:lnTo>
                <a:lnTo>
                  <a:pt x="540232" y="192163"/>
                </a:lnTo>
                <a:lnTo>
                  <a:pt x="551027" y="188112"/>
                </a:lnTo>
                <a:lnTo>
                  <a:pt x="558126" y="184061"/>
                </a:lnTo>
                <a:lnTo>
                  <a:pt x="560679" y="182219"/>
                </a:lnTo>
                <a:close/>
              </a:path>
              <a:path w="897890" h="194309">
                <a:moveTo>
                  <a:pt x="699541" y="179590"/>
                </a:moveTo>
                <a:lnTo>
                  <a:pt x="678586" y="174345"/>
                </a:lnTo>
                <a:lnTo>
                  <a:pt x="678586" y="69481"/>
                </a:lnTo>
                <a:lnTo>
                  <a:pt x="636663" y="73406"/>
                </a:lnTo>
                <a:lnTo>
                  <a:pt x="636663" y="82588"/>
                </a:lnTo>
                <a:lnTo>
                  <a:pt x="657618" y="86512"/>
                </a:lnTo>
                <a:lnTo>
                  <a:pt x="657618" y="163855"/>
                </a:lnTo>
                <a:lnTo>
                  <a:pt x="655739" y="165709"/>
                </a:lnTo>
                <a:lnTo>
                  <a:pt x="650417" y="169760"/>
                </a:lnTo>
                <a:lnTo>
                  <a:pt x="642150" y="173812"/>
                </a:lnTo>
                <a:lnTo>
                  <a:pt x="631418" y="175653"/>
                </a:lnTo>
                <a:lnTo>
                  <a:pt x="620331" y="173901"/>
                </a:lnTo>
                <a:lnTo>
                  <a:pt x="612432" y="168452"/>
                </a:lnTo>
                <a:lnTo>
                  <a:pt x="607479" y="159067"/>
                </a:lnTo>
                <a:lnTo>
                  <a:pt x="605218" y="145503"/>
                </a:lnTo>
                <a:lnTo>
                  <a:pt x="605218" y="68160"/>
                </a:lnTo>
                <a:lnTo>
                  <a:pt x="565924" y="72097"/>
                </a:lnTo>
                <a:lnTo>
                  <a:pt x="565924" y="81280"/>
                </a:lnTo>
                <a:lnTo>
                  <a:pt x="582955" y="86512"/>
                </a:lnTo>
                <a:lnTo>
                  <a:pt x="582955" y="148132"/>
                </a:lnTo>
                <a:lnTo>
                  <a:pt x="585139" y="167259"/>
                </a:lnTo>
                <a:lnTo>
                  <a:pt x="591629" y="181229"/>
                </a:lnTo>
                <a:lnTo>
                  <a:pt x="602297" y="189788"/>
                </a:lnTo>
                <a:lnTo>
                  <a:pt x="617016" y="192697"/>
                </a:lnTo>
                <a:lnTo>
                  <a:pt x="633145" y="189788"/>
                </a:lnTo>
                <a:lnTo>
                  <a:pt x="645833" y="183197"/>
                </a:lnTo>
                <a:lnTo>
                  <a:pt x="654596" y="176110"/>
                </a:lnTo>
                <a:lnTo>
                  <a:pt x="658939" y="171729"/>
                </a:lnTo>
                <a:lnTo>
                  <a:pt x="665480" y="192697"/>
                </a:lnTo>
                <a:lnTo>
                  <a:pt x="699541" y="187452"/>
                </a:lnTo>
                <a:lnTo>
                  <a:pt x="699541" y="179590"/>
                </a:lnTo>
                <a:close/>
              </a:path>
              <a:path w="897890" h="194309">
                <a:moveTo>
                  <a:pt x="783386" y="182219"/>
                </a:moveTo>
                <a:lnTo>
                  <a:pt x="782332" y="176974"/>
                </a:lnTo>
                <a:lnTo>
                  <a:pt x="782078" y="175653"/>
                </a:lnTo>
                <a:lnTo>
                  <a:pt x="771588" y="176974"/>
                </a:lnTo>
                <a:lnTo>
                  <a:pt x="763739" y="176974"/>
                </a:lnTo>
                <a:lnTo>
                  <a:pt x="757199" y="176250"/>
                </a:lnTo>
                <a:lnTo>
                  <a:pt x="751776" y="173202"/>
                </a:lnTo>
                <a:lnTo>
                  <a:pt x="748080" y="166458"/>
                </a:lnTo>
                <a:lnTo>
                  <a:pt x="746709" y="154686"/>
                </a:lnTo>
                <a:lnTo>
                  <a:pt x="746709" y="83896"/>
                </a:lnTo>
                <a:lnTo>
                  <a:pt x="779449" y="83896"/>
                </a:lnTo>
                <a:lnTo>
                  <a:pt x="779449" y="70789"/>
                </a:lnTo>
                <a:lnTo>
                  <a:pt x="745388" y="70789"/>
                </a:lnTo>
                <a:lnTo>
                  <a:pt x="745388" y="38011"/>
                </a:lnTo>
                <a:lnTo>
                  <a:pt x="736219" y="38011"/>
                </a:lnTo>
                <a:lnTo>
                  <a:pt x="725741" y="68160"/>
                </a:lnTo>
                <a:lnTo>
                  <a:pt x="707402" y="72097"/>
                </a:lnTo>
                <a:lnTo>
                  <a:pt x="707402" y="82588"/>
                </a:lnTo>
                <a:lnTo>
                  <a:pt x="724433" y="82588"/>
                </a:lnTo>
                <a:lnTo>
                  <a:pt x="723125" y="163855"/>
                </a:lnTo>
                <a:lnTo>
                  <a:pt x="724268" y="174840"/>
                </a:lnTo>
                <a:lnTo>
                  <a:pt x="728370" y="183857"/>
                </a:lnTo>
                <a:lnTo>
                  <a:pt x="736384" y="190411"/>
                </a:lnTo>
                <a:lnTo>
                  <a:pt x="749325" y="194017"/>
                </a:lnTo>
                <a:lnTo>
                  <a:pt x="762939" y="192163"/>
                </a:lnTo>
                <a:lnTo>
                  <a:pt x="773722" y="188112"/>
                </a:lnTo>
                <a:lnTo>
                  <a:pt x="780821" y="184061"/>
                </a:lnTo>
                <a:lnTo>
                  <a:pt x="783386" y="182219"/>
                </a:lnTo>
                <a:close/>
              </a:path>
              <a:path w="897890" h="194309">
                <a:moveTo>
                  <a:pt x="897356" y="158623"/>
                </a:moveTo>
                <a:lnTo>
                  <a:pt x="892111" y="155994"/>
                </a:lnTo>
                <a:lnTo>
                  <a:pt x="889533" y="158864"/>
                </a:lnTo>
                <a:lnTo>
                  <a:pt x="882294" y="165176"/>
                </a:lnTo>
                <a:lnTo>
                  <a:pt x="871118" y="171475"/>
                </a:lnTo>
                <a:lnTo>
                  <a:pt x="856742" y="174345"/>
                </a:lnTo>
                <a:lnTo>
                  <a:pt x="838733" y="170789"/>
                </a:lnTo>
                <a:lnTo>
                  <a:pt x="824649" y="160578"/>
                </a:lnTo>
                <a:lnTo>
                  <a:pt x="815479" y="144487"/>
                </a:lnTo>
                <a:lnTo>
                  <a:pt x="812203" y="123228"/>
                </a:lnTo>
                <a:lnTo>
                  <a:pt x="812203" y="120599"/>
                </a:lnTo>
                <a:lnTo>
                  <a:pt x="896048" y="120599"/>
                </a:lnTo>
                <a:lnTo>
                  <a:pt x="894651" y="110109"/>
                </a:lnTo>
                <a:lnTo>
                  <a:pt x="892949" y="97269"/>
                </a:lnTo>
                <a:lnTo>
                  <a:pt x="884085" y="80454"/>
                </a:lnTo>
                <a:lnTo>
                  <a:pt x="879805" y="77343"/>
                </a:lnTo>
                <a:lnTo>
                  <a:pt x="871156" y="71069"/>
                </a:lnTo>
                <a:lnTo>
                  <a:pt x="871156" y="110109"/>
                </a:lnTo>
                <a:lnTo>
                  <a:pt x="814819" y="110109"/>
                </a:lnTo>
                <a:lnTo>
                  <a:pt x="819188" y="97434"/>
                </a:lnTo>
                <a:lnTo>
                  <a:pt x="826122" y="87337"/>
                </a:lnTo>
                <a:lnTo>
                  <a:pt x="835240" y="80454"/>
                </a:lnTo>
                <a:lnTo>
                  <a:pt x="846264" y="77343"/>
                </a:lnTo>
                <a:lnTo>
                  <a:pt x="857338" y="80060"/>
                </a:lnTo>
                <a:lnTo>
                  <a:pt x="865098" y="87337"/>
                </a:lnTo>
                <a:lnTo>
                  <a:pt x="869657" y="97802"/>
                </a:lnTo>
                <a:lnTo>
                  <a:pt x="871156" y="110109"/>
                </a:lnTo>
                <a:lnTo>
                  <a:pt x="871156" y="71069"/>
                </a:lnTo>
                <a:lnTo>
                  <a:pt x="870064" y="70269"/>
                </a:lnTo>
                <a:lnTo>
                  <a:pt x="851509" y="66852"/>
                </a:lnTo>
                <a:lnTo>
                  <a:pt x="827366" y="71958"/>
                </a:lnTo>
                <a:lnTo>
                  <a:pt x="808761" y="86029"/>
                </a:lnTo>
                <a:lnTo>
                  <a:pt x="796798" y="107226"/>
                </a:lnTo>
                <a:lnTo>
                  <a:pt x="792556" y="133705"/>
                </a:lnTo>
                <a:lnTo>
                  <a:pt x="795261" y="152349"/>
                </a:lnTo>
                <a:lnTo>
                  <a:pt x="804341" y="171729"/>
                </a:lnTo>
                <a:lnTo>
                  <a:pt x="821296" y="187172"/>
                </a:lnTo>
                <a:lnTo>
                  <a:pt x="847572" y="194017"/>
                </a:lnTo>
                <a:lnTo>
                  <a:pt x="871385" y="188480"/>
                </a:lnTo>
                <a:lnTo>
                  <a:pt x="886714" y="176314"/>
                </a:lnTo>
                <a:lnTo>
                  <a:pt x="888034" y="174345"/>
                </a:lnTo>
                <a:lnTo>
                  <a:pt x="894918" y="164147"/>
                </a:lnTo>
                <a:lnTo>
                  <a:pt x="897356" y="158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7666965" y="598503"/>
            <a:ext cx="715645" cy="196850"/>
            <a:chOff x="17666965" y="598503"/>
            <a:chExt cx="715645" cy="19685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6965" y="616856"/>
              <a:ext cx="110040" cy="1782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01895" y="599814"/>
              <a:ext cx="373350" cy="1913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94895" y="598503"/>
              <a:ext cx="187329" cy="19270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878813" y="882971"/>
            <a:ext cx="939800" cy="193040"/>
            <a:chOff x="15878813" y="882971"/>
            <a:chExt cx="939800" cy="19304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78813" y="882971"/>
              <a:ext cx="238420" cy="1927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155213" y="882978"/>
              <a:ext cx="662940" cy="193040"/>
            </a:xfrm>
            <a:custGeom>
              <a:avLst/>
              <a:gdLst/>
              <a:ahLst/>
              <a:cxnLst/>
              <a:rect l="l" t="t" r="r" b="b"/>
              <a:pathLst>
                <a:path w="662940" h="193040">
                  <a:moveTo>
                    <a:pt x="132308" y="66852"/>
                  </a:moveTo>
                  <a:lnTo>
                    <a:pt x="127419" y="48831"/>
                  </a:lnTo>
                  <a:lnTo>
                    <a:pt x="112826" y="34734"/>
                  </a:lnTo>
                  <a:lnTo>
                    <a:pt x="88658" y="25565"/>
                  </a:lnTo>
                  <a:lnTo>
                    <a:pt x="55029" y="22288"/>
                  </a:lnTo>
                  <a:lnTo>
                    <a:pt x="0" y="22288"/>
                  </a:lnTo>
                  <a:lnTo>
                    <a:pt x="0" y="30149"/>
                  </a:lnTo>
                  <a:lnTo>
                    <a:pt x="20967" y="36703"/>
                  </a:lnTo>
                  <a:lnTo>
                    <a:pt x="20967" y="173037"/>
                  </a:lnTo>
                  <a:lnTo>
                    <a:pt x="0" y="178282"/>
                  </a:lnTo>
                  <a:lnTo>
                    <a:pt x="0" y="186143"/>
                  </a:lnTo>
                  <a:lnTo>
                    <a:pt x="77292" y="186143"/>
                  </a:lnTo>
                  <a:lnTo>
                    <a:pt x="77292" y="178282"/>
                  </a:lnTo>
                  <a:lnTo>
                    <a:pt x="45859" y="173037"/>
                  </a:lnTo>
                  <a:lnTo>
                    <a:pt x="45859" y="28841"/>
                  </a:lnTo>
                  <a:lnTo>
                    <a:pt x="73507" y="32232"/>
                  </a:lnTo>
                  <a:lnTo>
                    <a:pt x="92202" y="41287"/>
                  </a:lnTo>
                  <a:lnTo>
                    <a:pt x="102781" y="54279"/>
                  </a:lnTo>
                  <a:lnTo>
                    <a:pt x="106108" y="69481"/>
                  </a:lnTo>
                  <a:lnTo>
                    <a:pt x="102590" y="85979"/>
                  </a:lnTo>
                  <a:lnTo>
                    <a:pt x="92684" y="98310"/>
                  </a:lnTo>
                  <a:lnTo>
                    <a:pt x="77381" y="106718"/>
                  </a:lnTo>
                  <a:lnTo>
                    <a:pt x="57645" y="111429"/>
                  </a:lnTo>
                  <a:lnTo>
                    <a:pt x="57645" y="119291"/>
                  </a:lnTo>
                  <a:lnTo>
                    <a:pt x="83680" y="116992"/>
                  </a:lnTo>
                  <a:lnTo>
                    <a:pt x="107746" y="107823"/>
                  </a:lnTo>
                  <a:lnTo>
                    <a:pt x="125437" y="91274"/>
                  </a:lnTo>
                  <a:lnTo>
                    <a:pt x="132308" y="66852"/>
                  </a:lnTo>
                  <a:close/>
                </a:path>
                <a:path w="662940" h="193040">
                  <a:moveTo>
                    <a:pt x="276415" y="179590"/>
                  </a:moveTo>
                  <a:lnTo>
                    <a:pt x="255460" y="174345"/>
                  </a:lnTo>
                  <a:lnTo>
                    <a:pt x="255460" y="69481"/>
                  </a:lnTo>
                  <a:lnTo>
                    <a:pt x="213537" y="73406"/>
                  </a:lnTo>
                  <a:lnTo>
                    <a:pt x="213537" y="82588"/>
                  </a:lnTo>
                  <a:lnTo>
                    <a:pt x="234492" y="86512"/>
                  </a:lnTo>
                  <a:lnTo>
                    <a:pt x="234492" y="163855"/>
                  </a:lnTo>
                  <a:lnTo>
                    <a:pt x="232613" y="165709"/>
                  </a:lnTo>
                  <a:lnTo>
                    <a:pt x="227291" y="169760"/>
                  </a:lnTo>
                  <a:lnTo>
                    <a:pt x="219024" y="173812"/>
                  </a:lnTo>
                  <a:lnTo>
                    <a:pt x="208292" y="175653"/>
                  </a:lnTo>
                  <a:lnTo>
                    <a:pt x="197205" y="173901"/>
                  </a:lnTo>
                  <a:lnTo>
                    <a:pt x="189293" y="168452"/>
                  </a:lnTo>
                  <a:lnTo>
                    <a:pt x="184340" y="159067"/>
                  </a:lnTo>
                  <a:lnTo>
                    <a:pt x="182092" y="145503"/>
                  </a:lnTo>
                  <a:lnTo>
                    <a:pt x="182092" y="68160"/>
                  </a:lnTo>
                  <a:lnTo>
                    <a:pt x="142798" y="72097"/>
                  </a:lnTo>
                  <a:lnTo>
                    <a:pt x="142798" y="81280"/>
                  </a:lnTo>
                  <a:lnTo>
                    <a:pt x="159829" y="86512"/>
                  </a:lnTo>
                  <a:lnTo>
                    <a:pt x="159829" y="148132"/>
                  </a:lnTo>
                  <a:lnTo>
                    <a:pt x="162013" y="167259"/>
                  </a:lnTo>
                  <a:lnTo>
                    <a:pt x="168503" y="181229"/>
                  </a:lnTo>
                  <a:lnTo>
                    <a:pt x="179171" y="189788"/>
                  </a:lnTo>
                  <a:lnTo>
                    <a:pt x="193890" y="192697"/>
                  </a:lnTo>
                  <a:lnTo>
                    <a:pt x="210019" y="189788"/>
                  </a:lnTo>
                  <a:lnTo>
                    <a:pt x="222707" y="183197"/>
                  </a:lnTo>
                  <a:lnTo>
                    <a:pt x="231470" y="176110"/>
                  </a:lnTo>
                  <a:lnTo>
                    <a:pt x="235800" y="171729"/>
                  </a:lnTo>
                  <a:lnTo>
                    <a:pt x="242354" y="192697"/>
                  </a:lnTo>
                  <a:lnTo>
                    <a:pt x="276415" y="187452"/>
                  </a:lnTo>
                  <a:lnTo>
                    <a:pt x="276415" y="179590"/>
                  </a:lnTo>
                  <a:close/>
                </a:path>
                <a:path w="662940" h="193040">
                  <a:moveTo>
                    <a:pt x="404799" y="123228"/>
                  </a:moveTo>
                  <a:lnTo>
                    <a:pt x="400735" y="96507"/>
                  </a:lnTo>
                  <a:lnTo>
                    <a:pt x="392404" y="82588"/>
                  </a:lnTo>
                  <a:lnTo>
                    <a:pt x="390055" y="78651"/>
                  </a:lnTo>
                  <a:lnTo>
                    <a:pt x="383832" y="74536"/>
                  </a:lnTo>
                  <a:lnTo>
                    <a:pt x="383832" y="131089"/>
                  </a:lnTo>
                  <a:lnTo>
                    <a:pt x="380682" y="153454"/>
                  </a:lnTo>
                  <a:lnTo>
                    <a:pt x="372376" y="169430"/>
                  </a:lnTo>
                  <a:lnTo>
                    <a:pt x="360629" y="179019"/>
                  </a:lnTo>
                  <a:lnTo>
                    <a:pt x="347154" y="182219"/>
                  </a:lnTo>
                  <a:lnTo>
                    <a:pt x="336423" y="180581"/>
                  </a:lnTo>
                  <a:lnTo>
                    <a:pt x="328155" y="176974"/>
                  </a:lnTo>
                  <a:lnTo>
                    <a:pt x="322834" y="173367"/>
                  </a:lnTo>
                  <a:lnTo>
                    <a:pt x="320954" y="171729"/>
                  </a:lnTo>
                  <a:lnTo>
                    <a:pt x="320954" y="95694"/>
                  </a:lnTo>
                  <a:lnTo>
                    <a:pt x="347154" y="82588"/>
                  </a:lnTo>
                  <a:lnTo>
                    <a:pt x="361734" y="86106"/>
                  </a:lnTo>
                  <a:lnTo>
                    <a:pt x="373354" y="96024"/>
                  </a:lnTo>
                  <a:lnTo>
                    <a:pt x="381050" y="111340"/>
                  </a:lnTo>
                  <a:lnTo>
                    <a:pt x="383832" y="131089"/>
                  </a:lnTo>
                  <a:lnTo>
                    <a:pt x="383832" y="74536"/>
                  </a:lnTo>
                  <a:lnTo>
                    <a:pt x="374954" y="68656"/>
                  </a:lnTo>
                  <a:lnTo>
                    <a:pt x="357632" y="65544"/>
                  </a:lnTo>
                  <a:lnTo>
                    <a:pt x="344170" y="67691"/>
                  </a:lnTo>
                  <a:lnTo>
                    <a:pt x="333400" y="72923"/>
                  </a:lnTo>
                  <a:lnTo>
                    <a:pt x="325577" y="79375"/>
                  </a:lnTo>
                  <a:lnTo>
                    <a:pt x="320954" y="85204"/>
                  </a:lnTo>
                  <a:lnTo>
                    <a:pt x="320954" y="0"/>
                  </a:lnTo>
                  <a:lnTo>
                    <a:pt x="284276" y="9169"/>
                  </a:lnTo>
                  <a:lnTo>
                    <a:pt x="284276" y="17043"/>
                  </a:lnTo>
                  <a:lnTo>
                    <a:pt x="299999" y="22288"/>
                  </a:lnTo>
                  <a:lnTo>
                    <a:pt x="299999" y="183527"/>
                  </a:lnTo>
                  <a:lnTo>
                    <a:pt x="309168" y="187452"/>
                  </a:lnTo>
                  <a:lnTo>
                    <a:pt x="314032" y="189357"/>
                  </a:lnTo>
                  <a:lnTo>
                    <a:pt x="320624" y="190893"/>
                  </a:lnTo>
                  <a:lnTo>
                    <a:pt x="328688" y="191693"/>
                  </a:lnTo>
                  <a:lnTo>
                    <a:pt x="337985" y="191389"/>
                  </a:lnTo>
                  <a:lnTo>
                    <a:pt x="362788" y="186270"/>
                  </a:lnTo>
                  <a:lnTo>
                    <a:pt x="368884" y="182219"/>
                  </a:lnTo>
                  <a:lnTo>
                    <a:pt x="384162" y="172059"/>
                  </a:lnTo>
                  <a:lnTo>
                    <a:pt x="399148" y="150469"/>
                  </a:lnTo>
                  <a:lnTo>
                    <a:pt x="404799" y="123228"/>
                  </a:lnTo>
                  <a:close/>
                </a:path>
                <a:path w="662940" h="193040">
                  <a:moveTo>
                    <a:pt x="476846" y="179590"/>
                  </a:moveTo>
                  <a:lnTo>
                    <a:pt x="459816" y="174345"/>
                  </a:lnTo>
                  <a:lnTo>
                    <a:pt x="459816" y="0"/>
                  </a:lnTo>
                  <a:lnTo>
                    <a:pt x="421830" y="9169"/>
                  </a:lnTo>
                  <a:lnTo>
                    <a:pt x="421830" y="17043"/>
                  </a:lnTo>
                  <a:lnTo>
                    <a:pt x="437540" y="22288"/>
                  </a:lnTo>
                  <a:lnTo>
                    <a:pt x="437540" y="174345"/>
                  </a:lnTo>
                  <a:lnTo>
                    <a:pt x="421830" y="179590"/>
                  </a:lnTo>
                  <a:lnTo>
                    <a:pt x="423138" y="179590"/>
                  </a:lnTo>
                  <a:lnTo>
                    <a:pt x="423138" y="188772"/>
                  </a:lnTo>
                  <a:lnTo>
                    <a:pt x="476846" y="188772"/>
                  </a:lnTo>
                  <a:lnTo>
                    <a:pt x="476846" y="179590"/>
                  </a:lnTo>
                  <a:close/>
                </a:path>
                <a:path w="662940" h="193040">
                  <a:moveTo>
                    <a:pt x="534479" y="6553"/>
                  </a:moveTo>
                  <a:lnTo>
                    <a:pt x="526630" y="0"/>
                  </a:lnTo>
                  <a:lnTo>
                    <a:pt x="510908" y="0"/>
                  </a:lnTo>
                  <a:lnTo>
                    <a:pt x="503047" y="7861"/>
                  </a:lnTo>
                  <a:lnTo>
                    <a:pt x="503047" y="24904"/>
                  </a:lnTo>
                  <a:lnTo>
                    <a:pt x="509600" y="31457"/>
                  </a:lnTo>
                  <a:lnTo>
                    <a:pt x="526630" y="31457"/>
                  </a:lnTo>
                  <a:lnTo>
                    <a:pt x="534479" y="23596"/>
                  </a:lnTo>
                  <a:lnTo>
                    <a:pt x="534479" y="6553"/>
                  </a:lnTo>
                  <a:close/>
                </a:path>
                <a:path w="662940" h="193040">
                  <a:moveTo>
                    <a:pt x="547585" y="179590"/>
                  </a:moveTo>
                  <a:lnTo>
                    <a:pt x="529247" y="174345"/>
                  </a:lnTo>
                  <a:lnTo>
                    <a:pt x="529247" y="65544"/>
                  </a:lnTo>
                  <a:lnTo>
                    <a:pt x="493877" y="73406"/>
                  </a:lnTo>
                  <a:lnTo>
                    <a:pt x="493877" y="82588"/>
                  </a:lnTo>
                  <a:lnTo>
                    <a:pt x="509600" y="87833"/>
                  </a:lnTo>
                  <a:lnTo>
                    <a:pt x="509600" y="174345"/>
                  </a:lnTo>
                  <a:lnTo>
                    <a:pt x="492569" y="179590"/>
                  </a:lnTo>
                  <a:lnTo>
                    <a:pt x="491248" y="179590"/>
                  </a:lnTo>
                  <a:lnTo>
                    <a:pt x="491248" y="188772"/>
                  </a:lnTo>
                  <a:lnTo>
                    <a:pt x="547585" y="188772"/>
                  </a:lnTo>
                  <a:lnTo>
                    <a:pt x="547585" y="179590"/>
                  </a:lnTo>
                  <a:close/>
                </a:path>
                <a:path w="662940" h="193040">
                  <a:moveTo>
                    <a:pt x="662863" y="91757"/>
                  </a:moveTo>
                  <a:lnTo>
                    <a:pt x="626186" y="66852"/>
                  </a:lnTo>
                  <a:lnTo>
                    <a:pt x="603643" y="71589"/>
                  </a:lnTo>
                  <a:lnTo>
                    <a:pt x="583450" y="85039"/>
                  </a:lnTo>
                  <a:lnTo>
                    <a:pt x="568896" y="106121"/>
                  </a:lnTo>
                  <a:lnTo>
                    <a:pt x="563308" y="133705"/>
                  </a:lnTo>
                  <a:lnTo>
                    <a:pt x="567829" y="159524"/>
                  </a:lnTo>
                  <a:lnTo>
                    <a:pt x="579843" y="177952"/>
                  </a:lnTo>
                  <a:lnTo>
                    <a:pt x="597014" y="189014"/>
                  </a:lnTo>
                  <a:lnTo>
                    <a:pt x="617016" y="192697"/>
                  </a:lnTo>
                  <a:lnTo>
                    <a:pt x="639102" y="187985"/>
                  </a:lnTo>
                  <a:lnTo>
                    <a:pt x="653199" y="177622"/>
                  </a:lnTo>
                  <a:lnTo>
                    <a:pt x="654621" y="175653"/>
                  </a:lnTo>
                  <a:lnTo>
                    <a:pt x="660679" y="167259"/>
                  </a:lnTo>
                  <a:lnTo>
                    <a:pt x="662863" y="162547"/>
                  </a:lnTo>
                  <a:lnTo>
                    <a:pt x="657618" y="159931"/>
                  </a:lnTo>
                  <a:lnTo>
                    <a:pt x="655701" y="162382"/>
                  </a:lnTo>
                  <a:lnTo>
                    <a:pt x="650087" y="167792"/>
                  </a:lnTo>
                  <a:lnTo>
                    <a:pt x="641045" y="173202"/>
                  </a:lnTo>
                  <a:lnTo>
                    <a:pt x="628802" y="175653"/>
                  </a:lnTo>
                  <a:lnTo>
                    <a:pt x="611555" y="171538"/>
                  </a:lnTo>
                  <a:lnTo>
                    <a:pt x="597852" y="160426"/>
                  </a:lnTo>
                  <a:lnTo>
                    <a:pt x="588835" y="144132"/>
                  </a:lnTo>
                  <a:lnTo>
                    <a:pt x="585571" y="124536"/>
                  </a:lnTo>
                  <a:lnTo>
                    <a:pt x="588352" y="106299"/>
                  </a:lnTo>
                  <a:lnTo>
                    <a:pt x="596049" y="91757"/>
                  </a:lnTo>
                  <a:lnTo>
                    <a:pt x="607682" y="82130"/>
                  </a:lnTo>
                  <a:lnTo>
                    <a:pt x="622249" y="78651"/>
                  </a:lnTo>
                  <a:lnTo>
                    <a:pt x="632739" y="78651"/>
                  </a:lnTo>
                  <a:lnTo>
                    <a:pt x="636663" y="82588"/>
                  </a:lnTo>
                  <a:lnTo>
                    <a:pt x="637971" y="82588"/>
                  </a:lnTo>
                  <a:lnTo>
                    <a:pt x="640600" y="104876"/>
                  </a:lnTo>
                  <a:lnTo>
                    <a:pt x="645833" y="106184"/>
                  </a:lnTo>
                  <a:lnTo>
                    <a:pt x="658939" y="106184"/>
                  </a:lnTo>
                  <a:lnTo>
                    <a:pt x="662863" y="99631"/>
                  </a:lnTo>
                  <a:lnTo>
                    <a:pt x="662863" y="91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6890133" y="882971"/>
            <a:ext cx="723265" cy="194310"/>
            <a:chOff x="16890133" y="882971"/>
            <a:chExt cx="723265" cy="19431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90133" y="905256"/>
              <a:ext cx="298680" cy="171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12393" y="882971"/>
              <a:ext cx="400860" cy="1940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104100"/>
            <a:chOff x="0" y="0"/>
            <a:chExt cx="20104100" cy="20104100"/>
          </a:xfrm>
        </p:grpSpPr>
        <p:sp>
          <p:nvSpPr>
            <p:cNvPr id="3" name="object 3"/>
            <p:cNvSpPr/>
            <p:nvPr/>
          </p:nvSpPr>
          <p:spPr>
            <a:xfrm>
              <a:off x="0" y="1915294"/>
              <a:ext cx="20104100" cy="18188940"/>
            </a:xfrm>
            <a:custGeom>
              <a:avLst/>
              <a:gdLst/>
              <a:ahLst/>
              <a:cxnLst/>
              <a:rect l="l" t="t" r="r" b="b"/>
              <a:pathLst>
                <a:path w="20104100" h="18188940">
                  <a:moveTo>
                    <a:pt x="0" y="18188805"/>
                  </a:moveTo>
                  <a:lnTo>
                    <a:pt x="20104099" y="18188805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8188805"/>
                  </a:lnTo>
                  <a:close/>
                </a:path>
              </a:pathLst>
            </a:custGeom>
            <a:solidFill>
              <a:srgbClr val="0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20104100" cy="1915795"/>
            </a:xfrm>
            <a:custGeom>
              <a:avLst/>
              <a:gdLst/>
              <a:ahLst/>
              <a:cxnLst/>
              <a:rect l="l" t="t" r="r" b="b"/>
              <a:pathLst>
                <a:path w="20104100" h="1915795">
                  <a:moveTo>
                    <a:pt x="20104098" y="1915292"/>
                  </a:moveTo>
                  <a:lnTo>
                    <a:pt x="0" y="1915292"/>
                  </a:lnTo>
                  <a:lnTo>
                    <a:pt x="0" y="0"/>
                  </a:lnTo>
                  <a:lnTo>
                    <a:pt x="20104098" y="0"/>
                  </a:lnTo>
                  <a:lnTo>
                    <a:pt x="20104098" y="1915292"/>
                  </a:lnTo>
                  <a:close/>
                </a:path>
              </a:pathLst>
            </a:custGeom>
            <a:solidFill>
              <a:srgbClr val="004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8" cy="183046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77184" y="2287726"/>
            <a:ext cx="4577715" cy="2465070"/>
            <a:chOff x="277184" y="2287726"/>
            <a:chExt cx="4577715" cy="2465070"/>
          </a:xfrm>
        </p:grpSpPr>
        <p:sp>
          <p:nvSpPr>
            <p:cNvPr id="7" name="object 7"/>
            <p:cNvSpPr/>
            <p:nvPr/>
          </p:nvSpPr>
          <p:spPr>
            <a:xfrm>
              <a:off x="277184" y="2533437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184" y="2287726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Abstract</a:t>
              </a:r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7184" y="4752248"/>
            <a:ext cx="4577715" cy="2465070"/>
            <a:chOff x="277184" y="4752248"/>
            <a:chExt cx="4577715" cy="2465070"/>
          </a:xfrm>
        </p:grpSpPr>
        <p:sp>
          <p:nvSpPr>
            <p:cNvPr id="10" name="object 10"/>
            <p:cNvSpPr/>
            <p:nvPr/>
          </p:nvSpPr>
          <p:spPr>
            <a:xfrm>
              <a:off x="277184" y="4997960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184" y="4752248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Objectives</a:t>
              </a:r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77184" y="7216777"/>
            <a:ext cx="4577715" cy="2465070"/>
            <a:chOff x="277184" y="7216777"/>
            <a:chExt cx="4577715" cy="2465070"/>
          </a:xfrm>
        </p:grpSpPr>
        <p:sp>
          <p:nvSpPr>
            <p:cNvPr id="13" name="object 13"/>
            <p:cNvSpPr/>
            <p:nvPr/>
          </p:nvSpPr>
          <p:spPr>
            <a:xfrm>
              <a:off x="277184" y="7462488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184" y="7216777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138909" y="2287726"/>
            <a:ext cx="14556740" cy="6220460"/>
            <a:chOff x="5138909" y="2287726"/>
            <a:chExt cx="14556740" cy="6220460"/>
          </a:xfrm>
        </p:grpSpPr>
        <p:sp>
          <p:nvSpPr>
            <p:cNvPr id="16" name="object 16"/>
            <p:cNvSpPr/>
            <p:nvPr/>
          </p:nvSpPr>
          <p:spPr>
            <a:xfrm>
              <a:off x="5138909" y="2533437"/>
              <a:ext cx="14553565" cy="5974715"/>
            </a:xfrm>
            <a:custGeom>
              <a:avLst/>
              <a:gdLst/>
              <a:ahLst/>
              <a:cxnLst/>
              <a:rect l="l" t="t" r="r" b="b"/>
              <a:pathLst>
                <a:path w="14553565" h="5974715">
                  <a:moveTo>
                    <a:pt x="0" y="5974157"/>
                  </a:moveTo>
                  <a:lnTo>
                    <a:pt x="14553520" y="5974157"/>
                  </a:lnTo>
                  <a:lnTo>
                    <a:pt x="14553520" y="0"/>
                  </a:lnTo>
                  <a:lnTo>
                    <a:pt x="0" y="0"/>
                  </a:lnTo>
                  <a:lnTo>
                    <a:pt x="0" y="5974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8909" y="2287726"/>
              <a:ext cx="14556740" cy="245745"/>
            </a:xfrm>
            <a:custGeom>
              <a:avLst/>
              <a:gdLst/>
              <a:ahLst/>
              <a:cxnLst/>
              <a:rect l="l" t="t" r="r" b="b"/>
              <a:pathLst>
                <a:path w="14556740" h="245744">
                  <a:moveTo>
                    <a:pt x="14556479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14556479" y="0"/>
                  </a:lnTo>
                  <a:lnTo>
                    <a:pt x="14556479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Methods</a:t>
              </a:r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138909" y="8507593"/>
            <a:ext cx="14556740" cy="6220460"/>
            <a:chOff x="5138909" y="8507593"/>
            <a:chExt cx="14556740" cy="6220460"/>
          </a:xfrm>
        </p:grpSpPr>
        <p:sp>
          <p:nvSpPr>
            <p:cNvPr id="19" name="object 19"/>
            <p:cNvSpPr/>
            <p:nvPr/>
          </p:nvSpPr>
          <p:spPr>
            <a:xfrm>
              <a:off x="5138909" y="8753305"/>
              <a:ext cx="14553565" cy="5974715"/>
            </a:xfrm>
            <a:custGeom>
              <a:avLst/>
              <a:gdLst/>
              <a:ahLst/>
              <a:cxnLst/>
              <a:rect l="l" t="t" r="r" b="b"/>
              <a:pathLst>
                <a:path w="14553565" h="5974715">
                  <a:moveTo>
                    <a:pt x="0" y="5974157"/>
                  </a:moveTo>
                  <a:lnTo>
                    <a:pt x="14553520" y="5974157"/>
                  </a:lnTo>
                  <a:lnTo>
                    <a:pt x="14553520" y="0"/>
                  </a:lnTo>
                  <a:lnTo>
                    <a:pt x="0" y="0"/>
                  </a:lnTo>
                  <a:lnTo>
                    <a:pt x="0" y="5974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38909" y="8507593"/>
              <a:ext cx="14556740" cy="245745"/>
            </a:xfrm>
            <a:custGeom>
              <a:avLst/>
              <a:gdLst/>
              <a:ahLst/>
              <a:cxnLst/>
              <a:rect l="l" t="t" r="r" b="b"/>
              <a:pathLst>
                <a:path w="14556740" h="245745">
                  <a:moveTo>
                    <a:pt x="14556479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14556479" y="0"/>
                  </a:lnTo>
                  <a:lnTo>
                    <a:pt x="14556479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Results</a:t>
              </a:r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138909" y="14707511"/>
            <a:ext cx="14556740" cy="4940935"/>
            <a:chOff x="5138909" y="14707511"/>
            <a:chExt cx="14556740" cy="4940935"/>
          </a:xfrm>
        </p:grpSpPr>
        <p:sp>
          <p:nvSpPr>
            <p:cNvPr id="22" name="object 22"/>
            <p:cNvSpPr/>
            <p:nvPr/>
          </p:nvSpPr>
          <p:spPr>
            <a:xfrm>
              <a:off x="5138909" y="14953222"/>
              <a:ext cx="14551660" cy="4695190"/>
            </a:xfrm>
            <a:custGeom>
              <a:avLst/>
              <a:gdLst/>
              <a:ahLst/>
              <a:cxnLst/>
              <a:rect l="l" t="t" r="r" b="b"/>
              <a:pathLst>
                <a:path w="14551660" h="4695190">
                  <a:moveTo>
                    <a:pt x="0" y="4694810"/>
                  </a:moveTo>
                  <a:lnTo>
                    <a:pt x="14551380" y="4694810"/>
                  </a:lnTo>
                  <a:lnTo>
                    <a:pt x="14551380" y="0"/>
                  </a:lnTo>
                  <a:lnTo>
                    <a:pt x="0" y="0"/>
                  </a:lnTo>
                  <a:lnTo>
                    <a:pt x="0" y="4694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38909" y="14707511"/>
              <a:ext cx="14556740" cy="245745"/>
            </a:xfrm>
            <a:custGeom>
              <a:avLst/>
              <a:gdLst/>
              <a:ahLst/>
              <a:cxnLst/>
              <a:rect l="l" t="t" r="r" b="b"/>
              <a:pathLst>
                <a:path w="14556740" h="245744">
                  <a:moveTo>
                    <a:pt x="14556479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14556479" y="0"/>
                  </a:lnTo>
                  <a:lnTo>
                    <a:pt x="14556479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634" y="285718"/>
            <a:ext cx="8217150" cy="163046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70953" y="1260512"/>
            <a:ext cx="2498171" cy="904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5865713" y="1197589"/>
            <a:ext cx="2505075" cy="13335"/>
          </a:xfrm>
          <a:custGeom>
            <a:avLst/>
            <a:gdLst/>
            <a:ahLst/>
            <a:cxnLst/>
            <a:rect l="l" t="t" r="r" b="b"/>
            <a:pathLst>
              <a:path w="2505075" h="13334">
                <a:moveTo>
                  <a:pt x="2504721" y="13109"/>
                </a:moveTo>
                <a:lnTo>
                  <a:pt x="0" y="13109"/>
                </a:lnTo>
                <a:lnTo>
                  <a:pt x="0" y="0"/>
                </a:lnTo>
                <a:lnTo>
                  <a:pt x="2504721" y="0"/>
                </a:lnTo>
                <a:lnTo>
                  <a:pt x="2504721" y="13109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65713" y="1402091"/>
            <a:ext cx="2505075" cy="13335"/>
          </a:xfrm>
          <a:custGeom>
            <a:avLst/>
            <a:gdLst/>
            <a:ahLst/>
            <a:cxnLst/>
            <a:rect l="l" t="t" r="r" b="b"/>
            <a:pathLst>
              <a:path w="2505075" h="13334">
                <a:moveTo>
                  <a:pt x="2504721" y="13109"/>
                </a:moveTo>
                <a:lnTo>
                  <a:pt x="0" y="13109"/>
                </a:lnTo>
                <a:lnTo>
                  <a:pt x="0" y="0"/>
                </a:lnTo>
                <a:lnTo>
                  <a:pt x="2504721" y="0"/>
                </a:lnTo>
                <a:lnTo>
                  <a:pt x="2504721" y="13109"/>
                </a:lnTo>
                <a:close/>
              </a:path>
            </a:pathLst>
          </a:custGeom>
          <a:solidFill>
            <a:srgbClr val="AC9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81427" y="598511"/>
            <a:ext cx="746760" cy="194310"/>
          </a:xfrm>
          <a:custGeom>
            <a:avLst/>
            <a:gdLst/>
            <a:ahLst/>
            <a:cxnLst/>
            <a:rect l="l" t="t" r="r" b="b"/>
            <a:pathLst>
              <a:path w="746759" h="194309">
                <a:moveTo>
                  <a:pt x="205676" y="182219"/>
                </a:moveTo>
                <a:lnTo>
                  <a:pt x="184708" y="175653"/>
                </a:lnTo>
                <a:lnTo>
                  <a:pt x="183400" y="36703"/>
                </a:lnTo>
                <a:lnTo>
                  <a:pt x="204355" y="30149"/>
                </a:lnTo>
                <a:lnTo>
                  <a:pt x="204355" y="22288"/>
                </a:lnTo>
                <a:lnTo>
                  <a:pt x="151955" y="22288"/>
                </a:lnTo>
                <a:lnTo>
                  <a:pt x="150647" y="34086"/>
                </a:lnTo>
                <a:lnTo>
                  <a:pt x="104800" y="146824"/>
                </a:lnTo>
                <a:lnTo>
                  <a:pt x="49784" y="22288"/>
                </a:lnTo>
                <a:lnTo>
                  <a:pt x="0" y="22288"/>
                </a:lnTo>
                <a:lnTo>
                  <a:pt x="0" y="30149"/>
                </a:lnTo>
                <a:lnTo>
                  <a:pt x="22275" y="35394"/>
                </a:lnTo>
                <a:lnTo>
                  <a:pt x="20955" y="174345"/>
                </a:lnTo>
                <a:lnTo>
                  <a:pt x="0" y="180898"/>
                </a:lnTo>
                <a:lnTo>
                  <a:pt x="0" y="191389"/>
                </a:lnTo>
                <a:lnTo>
                  <a:pt x="62877" y="191389"/>
                </a:lnTo>
                <a:lnTo>
                  <a:pt x="62877" y="183527"/>
                </a:lnTo>
                <a:lnTo>
                  <a:pt x="35369" y="174345"/>
                </a:lnTo>
                <a:lnTo>
                  <a:pt x="35369" y="47193"/>
                </a:lnTo>
                <a:lnTo>
                  <a:pt x="90385" y="169100"/>
                </a:lnTo>
                <a:lnTo>
                  <a:pt x="95631" y="182219"/>
                </a:lnTo>
                <a:lnTo>
                  <a:pt x="104800" y="182219"/>
                </a:lnTo>
                <a:lnTo>
                  <a:pt x="108724" y="169100"/>
                </a:lnTo>
                <a:lnTo>
                  <a:pt x="161124" y="43256"/>
                </a:lnTo>
                <a:lnTo>
                  <a:pt x="159816" y="176974"/>
                </a:lnTo>
                <a:lnTo>
                  <a:pt x="137553" y="182219"/>
                </a:lnTo>
                <a:lnTo>
                  <a:pt x="137553" y="190080"/>
                </a:lnTo>
                <a:lnTo>
                  <a:pt x="205676" y="190080"/>
                </a:lnTo>
                <a:lnTo>
                  <a:pt x="205676" y="182219"/>
                </a:lnTo>
                <a:close/>
              </a:path>
              <a:path w="746759" h="194309">
                <a:moveTo>
                  <a:pt x="264617" y="6553"/>
                </a:moveTo>
                <a:lnTo>
                  <a:pt x="256755" y="0"/>
                </a:lnTo>
                <a:lnTo>
                  <a:pt x="241046" y="0"/>
                </a:lnTo>
                <a:lnTo>
                  <a:pt x="233184" y="7861"/>
                </a:lnTo>
                <a:lnTo>
                  <a:pt x="233184" y="24904"/>
                </a:lnTo>
                <a:lnTo>
                  <a:pt x="239725" y="31457"/>
                </a:lnTo>
                <a:lnTo>
                  <a:pt x="256755" y="31457"/>
                </a:lnTo>
                <a:lnTo>
                  <a:pt x="264617" y="23596"/>
                </a:lnTo>
                <a:lnTo>
                  <a:pt x="264617" y="6553"/>
                </a:lnTo>
                <a:close/>
              </a:path>
              <a:path w="746759" h="194309">
                <a:moveTo>
                  <a:pt x="279031" y="178282"/>
                </a:moveTo>
                <a:lnTo>
                  <a:pt x="260692" y="173037"/>
                </a:lnTo>
                <a:lnTo>
                  <a:pt x="260692" y="65544"/>
                </a:lnTo>
                <a:lnTo>
                  <a:pt x="225323" y="73406"/>
                </a:lnTo>
                <a:lnTo>
                  <a:pt x="225323" y="82588"/>
                </a:lnTo>
                <a:lnTo>
                  <a:pt x="239725" y="87833"/>
                </a:lnTo>
                <a:lnTo>
                  <a:pt x="239725" y="174345"/>
                </a:lnTo>
                <a:lnTo>
                  <a:pt x="222707" y="179590"/>
                </a:lnTo>
                <a:lnTo>
                  <a:pt x="222707" y="187452"/>
                </a:lnTo>
                <a:lnTo>
                  <a:pt x="279031" y="187452"/>
                </a:lnTo>
                <a:lnTo>
                  <a:pt x="279031" y="178282"/>
                </a:lnTo>
                <a:close/>
              </a:path>
              <a:path w="746759" h="194309">
                <a:moveTo>
                  <a:pt x="347154" y="179590"/>
                </a:moveTo>
                <a:lnTo>
                  <a:pt x="330123" y="174345"/>
                </a:lnTo>
                <a:lnTo>
                  <a:pt x="330123" y="0"/>
                </a:lnTo>
                <a:lnTo>
                  <a:pt x="292125" y="9169"/>
                </a:lnTo>
                <a:lnTo>
                  <a:pt x="292125" y="17043"/>
                </a:lnTo>
                <a:lnTo>
                  <a:pt x="307848" y="22288"/>
                </a:lnTo>
                <a:lnTo>
                  <a:pt x="307848" y="174345"/>
                </a:lnTo>
                <a:lnTo>
                  <a:pt x="292125" y="179590"/>
                </a:lnTo>
                <a:lnTo>
                  <a:pt x="293446" y="179590"/>
                </a:lnTo>
                <a:lnTo>
                  <a:pt x="293446" y="188772"/>
                </a:lnTo>
                <a:lnTo>
                  <a:pt x="347154" y="188772"/>
                </a:lnTo>
                <a:lnTo>
                  <a:pt x="347154" y="179590"/>
                </a:lnTo>
                <a:close/>
              </a:path>
              <a:path w="746759" h="194309">
                <a:moveTo>
                  <a:pt x="416585" y="180898"/>
                </a:moveTo>
                <a:lnTo>
                  <a:pt x="399554" y="175653"/>
                </a:lnTo>
                <a:lnTo>
                  <a:pt x="399554" y="1308"/>
                </a:lnTo>
                <a:lnTo>
                  <a:pt x="361556" y="9169"/>
                </a:lnTo>
                <a:lnTo>
                  <a:pt x="361556" y="15722"/>
                </a:lnTo>
                <a:lnTo>
                  <a:pt x="378587" y="22288"/>
                </a:lnTo>
                <a:lnTo>
                  <a:pt x="378587" y="175653"/>
                </a:lnTo>
                <a:lnTo>
                  <a:pt x="362877" y="180898"/>
                </a:lnTo>
                <a:lnTo>
                  <a:pt x="362877" y="190080"/>
                </a:lnTo>
                <a:lnTo>
                  <a:pt x="416585" y="190080"/>
                </a:lnTo>
                <a:lnTo>
                  <a:pt x="416585" y="180898"/>
                </a:lnTo>
                <a:close/>
              </a:path>
              <a:path w="746759" h="194309">
                <a:moveTo>
                  <a:pt x="483387" y="186143"/>
                </a:moveTo>
                <a:lnTo>
                  <a:pt x="423125" y="115354"/>
                </a:lnTo>
                <a:lnTo>
                  <a:pt x="463740" y="81280"/>
                </a:lnTo>
                <a:lnTo>
                  <a:pt x="480771" y="77343"/>
                </a:lnTo>
                <a:lnTo>
                  <a:pt x="480771" y="70789"/>
                </a:lnTo>
                <a:lnTo>
                  <a:pt x="429679" y="70789"/>
                </a:lnTo>
                <a:lnTo>
                  <a:pt x="429679" y="78651"/>
                </a:lnTo>
                <a:lnTo>
                  <a:pt x="445401" y="83896"/>
                </a:lnTo>
                <a:lnTo>
                  <a:pt x="410032" y="116674"/>
                </a:lnTo>
                <a:lnTo>
                  <a:pt x="444093" y="175653"/>
                </a:lnTo>
                <a:lnTo>
                  <a:pt x="470293" y="191389"/>
                </a:lnTo>
                <a:lnTo>
                  <a:pt x="479463" y="191389"/>
                </a:lnTo>
                <a:lnTo>
                  <a:pt x="483387" y="186143"/>
                </a:lnTo>
                <a:close/>
              </a:path>
              <a:path w="746759" h="194309">
                <a:moveTo>
                  <a:pt x="598665" y="158623"/>
                </a:moveTo>
                <a:lnTo>
                  <a:pt x="593432" y="155994"/>
                </a:lnTo>
                <a:lnTo>
                  <a:pt x="590854" y="158864"/>
                </a:lnTo>
                <a:lnTo>
                  <a:pt x="583603" y="165176"/>
                </a:lnTo>
                <a:lnTo>
                  <a:pt x="572427" y="171475"/>
                </a:lnTo>
                <a:lnTo>
                  <a:pt x="558063" y="174345"/>
                </a:lnTo>
                <a:lnTo>
                  <a:pt x="540054" y="170789"/>
                </a:lnTo>
                <a:lnTo>
                  <a:pt x="525970" y="160578"/>
                </a:lnTo>
                <a:lnTo>
                  <a:pt x="516801" y="144487"/>
                </a:lnTo>
                <a:lnTo>
                  <a:pt x="513524" y="123228"/>
                </a:lnTo>
                <a:lnTo>
                  <a:pt x="513524" y="120599"/>
                </a:lnTo>
                <a:lnTo>
                  <a:pt x="597357" y="120599"/>
                </a:lnTo>
                <a:lnTo>
                  <a:pt x="595972" y="110109"/>
                </a:lnTo>
                <a:lnTo>
                  <a:pt x="594271" y="97269"/>
                </a:lnTo>
                <a:lnTo>
                  <a:pt x="585406" y="80454"/>
                </a:lnTo>
                <a:lnTo>
                  <a:pt x="581113" y="77343"/>
                </a:lnTo>
                <a:lnTo>
                  <a:pt x="571385" y="70269"/>
                </a:lnTo>
                <a:lnTo>
                  <a:pt x="571157" y="70231"/>
                </a:lnTo>
                <a:lnTo>
                  <a:pt x="571157" y="110109"/>
                </a:lnTo>
                <a:lnTo>
                  <a:pt x="514832" y="110109"/>
                </a:lnTo>
                <a:lnTo>
                  <a:pt x="519379" y="97434"/>
                </a:lnTo>
                <a:lnTo>
                  <a:pt x="526618" y="87337"/>
                </a:lnTo>
                <a:lnTo>
                  <a:pt x="535800" y="80454"/>
                </a:lnTo>
                <a:lnTo>
                  <a:pt x="546265" y="77343"/>
                </a:lnTo>
                <a:lnTo>
                  <a:pt x="557339" y="80060"/>
                </a:lnTo>
                <a:lnTo>
                  <a:pt x="565099" y="87337"/>
                </a:lnTo>
                <a:lnTo>
                  <a:pt x="569671" y="97802"/>
                </a:lnTo>
                <a:lnTo>
                  <a:pt x="571157" y="110109"/>
                </a:lnTo>
                <a:lnTo>
                  <a:pt x="571157" y="70231"/>
                </a:lnTo>
                <a:lnTo>
                  <a:pt x="528688" y="71958"/>
                </a:lnTo>
                <a:lnTo>
                  <a:pt x="498106" y="107226"/>
                </a:lnTo>
                <a:lnTo>
                  <a:pt x="493877" y="133705"/>
                </a:lnTo>
                <a:lnTo>
                  <a:pt x="496570" y="152349"/>
                </a:lnTo>
                <a:lnTo>
                  <a:pt x="505663" y="171729"/>
                </a:lnTo>
                <a:lnTo>
                  <a:pt x="522605" y="187172"/>
                </a:lnTo>
                <a:lnTo>
                  <a:pt x="548894" y="194017"/>
                </a:lnTo>
                <a:lnTo>
                  <a:pt x="572693" y="188480"/>
                </a:lnTo>
                <a:lnTo>
                  <a:pt x="588022" y="176314"/>
                </a:lnTo>
                <a:lnTo>
                  <a:pt x="589356" y="174345"/>
                </a:lnTo>
                <a:lnTo>
                  <a:pt x="596239" y="164147"/>
                </a:lnTo>
                <a:lnTo>
                  <a:pt x="598665" y="158623"/>
                </a:lnTo>
                <a:close/>
              </a:path>
              <a:path w="746759" h="194309">
                <a:moveTo>
                  <a:pt x="746696" y="179590"/>
                </a:moveTo>
                <a:lnTo>
                  <a:pt x="730986" y="174345"/>
                </a:lnTo>
                <a:lnTo>
                  <a:pt x="730986" y="108800"/>
                </a:lnTo>
                <a:lnTo>
                  <a:pt x="728980" y="88976"/>
                </a:lnTo>
                <a:lnTo>
                  <a:pt x="722795" y="76034"/>
                </a:lnTo>
                <a:lnTo>
                  <a:pt x="712190" y="68986"/>
                </a:lnTo>
                <a:lnTo>
                  <a:pt x="696925" y="66852"/>
                </a:lnTo>
                <a:lnTo>
                  <a:pt x="681532" y="69596"/>
                </a:lnTo>
                <a:lnTo>
                  <a:pt x="669086" y="76034"/>
                </a:lnTo>
                <a:lnTo>
                  <a:pt x="660082" y="83451"/>
                </a:lnTo>
                <a:lnTo>
                  <a:pt x="655002" y="89141"/>
                </a:lnTo>
                <a:lnTo>
                  <a:pt x="649757" y="66852"/>
                </a:lnTo>
                <a:lnTo>
                  <a:pt x="648449" y="66852"/>
                </a:lnTo>
                <a:lnTo>
                  <a:pt x="617016" y="78651"/>
                </a:lnTo>
                <a:lnTo>
                  <a:pt x="617016" y="85204"/>
                </a:lnTo>
                <a:lnTo>
                  <a:pt x="634047" y="89141"/>
                </a:lnTo>
                <a:lnTo>
                  <a:pt x="634047" y="174345"/>
                </a:lnTo>
                <a:lnTo>
                  <a:pt x="618324" y="179590"/>
                </a:lnTo>
                <a:lnTo>
                  <a:pt x="618324" y="187452"/>
                </a:lnTo>
                <a:lnTo>
                  <a:pt x="672033" y="187452"/>
                </a:lnTo>
                <a:lnTo>
                  <a:pt x="672033" y="178282"/>
                </a:lnTo>
                <a:lnTo>
                  <a:pt x="655002" y="173037"/>
                </a:lnTo>
                <a:lnTo>
                  <a:pt x="655002" y="95694"/>
                </a:lnTo>
                <a:lnTo>
                  <a:pt x="657504" y="93446"/>
                </a:lnTo>
                <a:lnTo>
                  <a:pt x="664171" y="88480"/>
                </a:lnTo>
                <a:lnTo>
                  <a:pt x="673785" y="83527"/>
                </a:lnTo>
                <a:lnTo>
                  <a:pt x="685126" y="81280"/>
                </a:lnTo>
                <a:lnTo>
                  <a:pt x="695820" y="83185"/>
                </a:lnTo>
                <a:lnTo>
                  <a:pt x="702818" y="88646"/>
                </a:lnTo>
                <a:lnTo>
                  <a:pt x="706869" y="97307"/>
                </a:lnTo>
                <a:lnTo>
                  <a:pt x="708710" y="108800"/>
                </a:lnTo>
                <a:lnTo>
                  <a:pt x="708710" y="173037"/>
                </a:lnTo>
                <a:lnTo>
                  <a:pt x="694296" y="178282"/>
                </a:lnTo>
                <a:lnTo>
                  <a:pt x="694296" y="187452"/>
                </a:lnTo>
                <a:lnTo>
                  <a:pt x="746696" y="187452"/>
                </a:lnTo>
                <a:lnTo>
                  <a:pt x="746696" y="179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97554" y="598511"/>
            <a:ext cx="897890" cy="194310"/>
          </a:xfrm>
          <a:custGeom>
            <a:avLst/>
            <a:gdLst/>
            <a:ahLst/>
            <a:cxnLst/>
            <a:rect l="l" t="t" r="r" b="b"/>
            <a:pathLst>
              <a:path w="897890" h="194309">
                <a:moveTo>
                  <a:pt x="66814" y="22288"/>
                </a:moveTo>
                <a:lnTo>
                  <a:pt x="0" y="22288"/>
                </a:lnTo>
                <a:lnTo>
                  <a:pt x="0" y="30149"/>
                </a:lnTo>
                <a:lnTo>
                  <a:pt x="20967" y="36703"/>
                </a:lnTo>
                <a:lnTo>
                  <a:pt x="20967" y="175653"/>
                </a:lnTo>
                <a:lnTo>
                  <a:pt x="0" y="180898"/>
                </a:lnTo>
                <a:lnTo>
                  <a:pt x="0" y="190080"/>
                </a:lnTo>
                <a:lnTo>
                  <a:pt x="66814" y="190080"/>
                </a:lnTo>
                <a:lnTo>
                  <a:pt x="66814" y="182219"/>
                </a:lnTo>
                <a:lnTo>
                  <a:pt x="45859" y="175653"/>
                </a:lnTo>
                <a:lnTo>
                  <a:pt x="45859" y="36703"/>
                </a:lnTo>
                <a:lnTo>
                  <a:pt x="66814" y="30149"/>
                </a:lnTo>
                <a:lnTo>
                  <a:pt x="66814" y="22288"/>
                </a:lnTo>
                <a:close/>
              </a:path>
              <a:path w="897890" h="194309">
                <a:moveTo>
                  <a:pt x="213537" y="179590"/>
                </a:moveTo>
                <a:lnTo>
                  <a:pt x="197815" y="174345"/>
                </a:lnTo>
                <a:lnTo>
                  <a:pt x="197815" y="108800"/>
                </a:lnTo>
                <a:lnTo>
                  <a:pt x="195808" y="88976"/>
                </a:lnTo>
                <a:lnTo>
                  <a:pt x="189623" y="76034"/>
                </a:lnTo>
                <a:lnTo>
                  <a:pt x="179019" y="68986"/>
                </a:lnTo>
                <a:lnTo>
                  <a:pt x="163753" y="66852"/>
                </a:lnTo>
                <a:lnTo>
                  <a:pt x="148361" y="69596"/>
                </a:lnTo>
                <a:lnTo>
                  <a:pt x="135915" y="76034"/>
                </a:lnTo>
                <a:lnTo>
                  <a:pt x="126911" y="83451"/>
                </a:lnTo>
                <a:lnTo>
                  <a:pt x="121831" y="89141"/>
                </a:lnTo>
                <a:lnTo>
                  <a:pt x="116598" y="66852"/>
                </a:lnTo>
                <a:lnTo>
                  <a:pt x="115277" y="66852"/>
                </a:lnTo>
                <a:lnTo>
                  <a:pt x="83845" y="78651"/>
                </a:lnTo>
                <a:lnTo>
                  <a:pt x="83845" y="85204"/>
                </a:lnTo>
                <a:lnTo>
                  <a:pt x="100876" y="89141"/>
                </a:lnTo>
                <a:lnTo>
                  <a:pt x="100876" y="174345"/>
                </a:lnTo>
                <a:lnTo>
                  <a:pt x="85153" y="179590"/>
                </a:lnTo>
                <a:lnTo>
                  <a:pt x="85153" y="187452"/>
                </a:lnTo>
                <a:lnTo>
                  <a:pt x="138861" y="187452"/>
                </a:lnTo>
                <a:lnTo>
                  <a:pt x="138861" y="178282"/>
                </a:lnTo>
                <a:lnTo>
                  <a:pt x="121831" y="173037"/>
                </a:lnTo>
                <a:lnTo>
                  <a:pt x="121831" y="95694"/>
                </a:lnTo>
                <a:lnTo>
                  <a:pt x="124333" y="93446"/>
                </a:lnTo>
                <a:lnTo>
                  <a:pt x="131000" y="88480"/>
                </a:lnTo>
                <a:lnTo>
                  <a:pt x="140627" y="83527"/>
                </a:lnTo>
                <a:lnTo>
                  <a:pt x="151968" y="81280"/>
                </a:lnTo>
                <a:lnTo>
                  <a:pt x="162648" y="83185"/>
                </a:lnTo>
                <a:lnTo>
                  <a:pt x="169646" y="88646"/>
                </a:lnTo>
                <a:lnTo>
                  <a:pt x="173697" y="97307"/>
                </a:lnTo>
                <a:lnTo>
                  <a:pt x="175539" y="108800"/>
                </a:lnTo>
                <a:lnTo>
                  <a:pt x="175539" y="173037"/>
                </a:lnTo>
                <a:lnTo>
                  <a:pt x="161137" y="178282"/>
                </a:lnTo>
                <a:lnTo>
                  <a:pt x="161137" y="187452"/>
                </a:lnTo>
                <a:lnTo>
                  <a:pt x="213537" y="187452"/>
                </a:lnTo>
                <a:lnTo>
                  <a:pt x="213537" y="179590"/>
                </a:lnTo>
                <a:close/>
              </a:path>
              <a:path w="897890" h="194309">
                <a:moveTo>
                  <a:pt x="315709" y="155994"/>
                </a:moveTo>
                <a:lnTo>
                  <a:pt x="314134" y="146431"/>
                </a:lnTo>
                <a:lnTo>
                  <a:pt x="309003" y="137477"/>
                </a:lnTo>
                <a:lnTo>
                  <a:pt x="299681" y="129260"/>
                </a:lnTo>
                <a:lnTo>
                  <a:pt x="275107" y="116674"/>
                </a:lnTo>
                <a:lnTo>
                  <a:pt x="265201" y="111137"/>
                </a:lnTo>
                <a:lnTo>
                  <a:pt x="258724" y="105854"/>
                </a:lnTo>
                <a:lnTo>
                  <a:pt x="255206" y="100076"/>
                </a:lnTo>
                <a:lnTo>
                  <a:pt x="254139" y="93078"/>
                </a:lnTo>
                <a:lnTo>
                  <a:pt x="255562" y="86537"/>
                </a:lnTo>
                <a:lnTo>
                  <a:pt x="259549" y="81114"/>
                </a:lnTo>
                <a:lnTo>
                  <a:pt x="265747" y="77406"/>
                </a:lnTo>
                <a:lnTo>
                  <a:pt x="273799" y="76034"/>
                </a:lnTo>
                <a:lnTo>
                  <a:pt x="282968" y="76034"/>
                </a:lnTo>
                <a:lnTo>
                  <a:pt x="288201" y="79959"/>
                </a:lnTo>
                <a:lnTo>
                  <a:pt x="290830" y="82588"/>
                </a:lnTo>
                <a:lnTo>
                  <a:pt x="301307" y="104876"/>
                </a:lnTo>
                <a:lnTo>
                  <a:pt x="309168" y="104876"/>
                </a:lnTo>
                <a:lnTo>
                  <a:pt x="292303" y="68821"/>
                </a:lnTo>
                <a:lnTo>
                  <a:pt x="277723" y="66852"/>
                </a:lnTo>
                <a:lnTo>
                  <a:pt x="261569" y="69621"/>
                </a:lnTo>
                <a:lnTo>
                  <a:pt x="247751" y="77177"/>
                </a:lnTo>
                <a:lnTo>
                  <a:pt x="238112" y="88417"/>
                </a:lnTo>
                <a:lnTo>
                  <a:pt x="234492" y="102247"/>
                </a:lnTo>
                <a:lnTo>
                  <a:pt x="236194" y="112903"/>
                </a:lnTo>
                <a:lnTo>
                  <a:pt x="241211" y="121589"/>
                </a:lnTo>
                <a:lnTo>
                  <a:pt x="249415" y="128790"/>
                </a:lnTo>
                <a:lnTo>
                  <a:pt x="260692" y="135026"/>
                </a:lnTo>
                <a:lnTo>
                  <a:pt x="271170" y="138950"/>
                </a:lnTo>
                <a:lnTo>
                  <a:pt x="283349" y="144868"/>
                </a:lnTo>
                <a:lnTo>
                  <a:pt x="290982" y="150914"/>
                </a:lnTo>
                <a:lnTo>
                  <a:pt x="294932" y="157200"/>
                </a:lnTo>
                <a:lnTo>
                  <a:pt x="296062" y="163855"/>
                </a:lnTo>
                <a:lnTo>
                  <a:pt x="294424" y="171907"/>
                </a:lnTo>
                <a:lnTo>
                  <a:pt x="289839" y="178117"/>
                </a:lnTo>
                <a:lnTo>
                  <a:pt x="282803" y="182118"/>
                </a:lnTo>
                <a:lnTo>
                  <a:pt x="273799" y="183527"/>
                </a:lnTo>
                <a:lnTo>
                  <a:pt x="262001" y="183527"/>
                </a:lnTo>
                <a:lnTo>
                  <a:pt x="256768" y="178282"/>
                </a:lnTo>
                <a:lnTo>
                  <a:pt x="252831" y="175653"/>
                </a:lnTo>
                <a:lnTo>
                  <a:pt x="239737" y="148132"/>
                </a:lnTo>
                <a:lnTo>
                  <a:pt x="231876" y="148132"/>
                </a:lnTo>
                <a:lnTo>
                  <a:pt x="242392" y="187350"/>
                </a:lnTo>
                <a:lnTo>
                  <a:pt x="268554" y="192697"/>
                </a:lnTo>
                <a:lnTo>
                  <a:pt x="285877" y="189915"/>
                </a:lnTo>
                <a:lnTo>
                  <a:pt x="300977" y="182219"/>
                </a:lnTo>
                <a:lnTo>
                  <a:pt x="311658" y="170573"/>
                </a:lnTo>
                <a:lnTo>
                  <a:pt x="315709" y="155994"/>
                </a:lnTo>
                <a:close/>
              </a:path>
              <a:path w="897890" h="194309">
                <a:moveTo>
                  <a:pt x="407416" y="182219"/>
                </a:moveTo>
                <a:lnTo>
                  <a:pt x="406361" y="176974"/>
                </a:lnTo>
                <a:lnTo>
                  <a:pt x="406107" y="175653"/>
                </a:lnTo>
                <a:lnTo>
                  <a:pt x="395630" y="176974"/>
                </a:lnTo>
                <a:lnTo>
                  <a:pt x="387769" y="176974"/>
                </a:lnTo>
                <a:lnTo>
                  <a:pt x="381228" y="176250"/>
                </a:lnTo>
                <a:lnTo>
                  <a:pt x="375805" y="173202"/>
                </a:lnTo>
                <a:lnTo>
                  <a:pt x="372110" y="166458"/>
                </a:lnTo>
                <a:lnTo>
                  <a:pt x="370738" y="154686"/>
                </a:lnTo>
                <a:lnTo>
                  <a:pt x="370738" y="83896"/>
                </a:lnTo>
                <a:lnTo>
                  <a:pt x="403479" y="83896"/>
                </a:lnTo>
                <a:lnTo>
                  <a:pt x="403479" y="70789"/>
                </a:lnTo>
                <a:lnTo>
                  <a:pt x="369430" y="70789"/>
                </a:lnTo>
                <a:lnTo>
                  <a:pt x="369430" y="38011"/>
                </a:lnTo>
                <a:lnTo>
                  <a:pt x="360248" y="38011"/>
                </a:lnTo>
                <a:lnTo>
                  <a:pt x="349770" y="68160"/>
                </a:lnTo>
                <a:lnTo>
                  <a:pt x="331431" y="72097"/>
                </a:lnTo>
                <a:lnTo>
                  <a:pt x="331431" y="82588"/>
                </a:lnTo>
                <a:lnTo>
                  <a:pt x="348462" y="82588"/>
                </a:lnTo>
                <a:lnTo>
                  <a:pt x="347154" y="163855"/>
                </a:lnTo>
                <a:lnTo>
                  <a:pt x="347751" y="174840"/>
                </a:lnTo>
                <a:lnTo>
                  <a:pt x="351904" y="183857"/>
                </a:lnTo>
                <a:lnTo>
                  <a:pt x="360235" y="190411"/>
                </a:lnTo>
                <a:lnTo>
                  <a:pt x="373354" y="194017"/>
                </a:lnTo>
                <a:lnTo>
                  <a:pt x="386969" y="192163"/>
                </a:lnTo>
                <a:lnTo>
                  <a:pt x="397751" y="188112"/>
                </a:lnTo>
                <a:lnTo>
                  <a:pt x="404850" y="184061"/>
                </a:lnTo>
                <a:lnTo>
                  <a:pt x="407416" y="182219"/>
                </a:lnTo>
                <a:close/>
              </a:path>
              <a:path w="897890" h="194309">
                <a:moveTo>
                  <a:pt x="458508" y="6553"/>
                </a:moveTo>
                <a:lnTo>
                  <a:pt x="450646" y="0"/>
                </a:lnTo>
                <a:lnTo>
                  <a:pt x="434924" y="0"/>
                </a:lnTo>
                <a:lnTo>
                  <a:pt x="427062" y="7861"/>
                </a:lnTo>
                <a:lnTo>
                  <a:pt x="427062" y="24904"/>
                </a:lnTo>
                <a:lnTo>
                  <a:pt x="433616" y="31457"/>
                </a:lnTo>
                <a:lnTo>
                  <a:pt x="450646" y="31457"/>
                </a:lnTo>
                <a:lnTo>
                  <a:pt x="458508" y="23596"/>
                </a:lnTo>
                <a:lnTo>
                  <a:pt x="458508" y="6553"/>
                </a:lnTo>
                <a:close/>
              </a:path>
              <a:path w="897890" h="194309">
                <a:moveTo>
                  <a:pt x="472909" y="178282"/>
                </a:moveTo>
                <a:lnTo>
                  <a:pt x="454571" y="173037"/>
                </a:lnTo>
                <a:lnTo>
                  <a:pt x="454571" y="65544"/>
                </a:lnTo>
                <a:lnTo>
                  <a:pt x="419201" y="73406"/>
                </a:lnTo>
                <a:lnTo>
                  <a:pt x="419201" y="82588"/>
                </a:lnTo>
                <a:lnTo>
                  <a:pt x="433616" y="87833"/>
                </a:lnTo>
                <a:lnTo>
                  <a:pt x="433616" y="174345"/>
                </a:lnTo>
                <a:lnTo>
                  <a:pt x="416585" y="179590"/>
                </a:lnTo>
                <a:lnTo>
                  <a:pt x="416585" y="187452"/>
                </a:lnTo>
                <a:lnTo>
                  <a:pt x="472909" y="187452"/>
                </a:lnTo>
                <a:lnTo>
                  <a:pt x="472909" y="178282"/>
                </a:lnTo>
                <a:close/>
              </a:path>
              <a:path w="897890" h="194309">
                <a:moveTo>
                  <a:pt x="560679" y="182219"/>
                </a:moveTo>
                <a:lnTo>
                  <a:pt x="559638" y="176974"/>
                </a:lnTo>
                <a:lnTo>
                  <a:pt x="559371" y="175653"/>
                </a:lnTo>
                <a:lnTo>
                  <a:pt x="548894" y="176974"/>
                </a:lnTo>
                <a:lnTo>
                  <a:pt x="541032" y="176974"/>
                </a:lnTo>
                <a:lnTo>
                  <a:pt x="534504" y="176250"/>
                </a:lnTo>
                <a:lnTo>
                  <a:pt x="529082" y="173202"/>
                </a:lnTo>
                <a:lnTo>
                  <a:pt x="525373" y="166458"/>
                </a:lnTo>
                <a:lnTo>
                  <a:pt x="524002" y="154686"/>
                </a:lnTo>
                <a:lnTo>
                  <a:pt x="524002" y="83896"/>
                </a:lnTo>
                <a:lnTo>
                  <a:pt x="556755" y="83896"/>
                </a:lnTo>
                <a:lnTo>
                  <a:pt x="556755" y="70789"/>
                </a:lnTo>
                <a:lnTo>
                  <a:pt x="522693" y="70789"/>
                </a:lnTo>
                <a:lnTo>
                  <a:pt x="522693" y="38011"/>
                </a:lnTo>
                <a:lnTo>
                  <a:pt x="513524" y="38011"/>
                </a:lnTo>
                <a:lnTo>
                  <a:pt x="503047" y="68160"/>
                </a:lnTo>
                <a:lnTo>
                  <a:pt x="484708" y="72097"/>
                </a:lnTo>
                <a:lnTo>
                  <a:pt x="484708" y="82588"/>
                </a:lnTo>
                <a:lnTo>
                  <a:pt x="501738" y="82588"/>
                </a:lnTo>
                <a:lnTo>
                  <a:pt x="500430" y="163855"/>
                </a:lnTo>
                <a:lnTo>
                  <a:pt x="501573" y="174840"/>
                </a:lnTo>
                <a:lnTo>
                  <a:pt x="505663" y="183857"/>
                </a:lnTo>
                <a:lnTo>
                  <a:pt x="513689" y="190411"/>
                </a:lnTo>
                <a:lnTo>
                  <a:pt x="526618" y="194017"/>
                </a:lnTo>
                <a:lnTo>
                  <a:pt x="540232" y="192163"/>
                </a:lnTo>
                <a:lnTo>
                  <a:pt x="551027" y="188112"/>
                </a:lnTo>
                <a:lnTo>
                  <a:pt x="558126" y="184061"/>
                </a:lnTo>
                <a:lnTo>
                  <a:pt x="560679" y="182219"/>
                </a:lnTo>
                <a:close/>
              </a:path>
              <a:path w="897890" h="194309">
                <a:moveTo>
                  <a:pt x="699541" y="179590"/>
                </a:moveTo>
                <a:lnTo>
                  <a:pt x="678586" y="174345"/>
                </a:lnTo>
                <a:lnTo>
                  <a:pt x="678586" y="69481"/>
                </a:lnTo>
                <a:lnTo>
                  <a:pt x="636663" y="73406"/>
                </a:lnTo>
                <a:lnTo>
                  <a:pt x="636663" y="82588"/>
                </a:lnTo>
                <a:lnTo>
                  <a:pt x="657618" y="86512"/>
                </a:lnTo>
                <a:lnTo>
                  <a:pt x="657618" y="163855"/>
                </a:lnTo>
                <a:lnTo>
                  <a:pt x="655739" y="165709"/>
                </a:lnTo>
                <a:lnTo>
                  <a:pt x="650417" y="169760"/>
                </a:lnTo>
                <a:lnTo>
                  <a:pt x="642150" y="173812"/>
                </a:lnTo>
                <a:lnTo>
                  <a:pt x="631418" y="175653"/>
                </a:lnTo>
                <a:lnTo>
                  <a:pt x="620331" y="173901"/>
                </a:lnTo>
                <a:lnTo>
                  <a:pt x="612432" y="168452"/>
                </a:lnTo>
                <a:lnTo>
                  <a:pt x="607479" y="159067"/>
                </a:lnTo>
                <a:lnTo>
                  <a:pt x="605218" y="145503"/>
                </a:lnTo>
                <a:lnTo>
                  <a:pt x="605218" y="68160"/>
                </a:lnTo>
                <a:lnTo>
                  <a:pt x="565924" y="72097"/>
                </a:lnTo>
                <a:lnTo>
                  <a:pt x="565924" y="81280"/>
                </a:lnTo>
                <a:lnTo>
                  <a:pt x="582955" y="86512"/>
                </a:lnTo>
                <a:lnTo>
                  <a:pt x="582955" y="148132"/>
                </a:lnTo>
                <a:lnTo>
                  <a:pt x="585139" y="167259"/>
                </a:lnTo>
                <a:lnTo>
                  <a:pt x="591629" y="181229"/>
                </a:lnTo>
                <a:lnTo>
                  <a:pt x="602297" y="189788"/>
                </a:lnTo>
                <a:lnTo>
                  <a:pt x="617016" y="192697"/>
                </a:lnTo>
                <a:lnTo>
                  <a:pt x="633145" y="189788"/>
                </a:lnTo>
                <a:lnTo>
                  <a:pt x="645833" y="183197"/>
                </a:lnTo>
                <a:lnTo>
                  <a:pt x="654596" y="176110"/>
                </a:lnTo>
                <a:lnTo>
                  <a:pt x="658939" y="171729"/>
                </a:lnTo>
                <a:lnTo>
                  <a:pt x="665480" y="192697"/>
                </a:lnTo>
                <a:lnTo>
                  <a:pt x="699541" y="187452"/>
                </a:lnTo>
                <a:lnTo>
                  <a:pt x="699541" y="179590"/>
                </a:lnTo>
                <a:close/>
              </a:path>
              <a:path w="897890" h="194309">
                <a:moveTo>
                  <a:pt x="783386" y="182219"/>
                </a:moveTo>
                <a:lnTo>
                  <a:pt x="782332" y="176974"/>
                </a:lnTo>
                <a:lnTo>
                  <a:pt x="782078" y="175653"/>
                </a:lnTo>
                <a:lnTo>
                  <a:pt x="771588" y="176974"/>
                </a:lnTo>
                <a:lnTo>
                  <a:pt x="763739" y="176974"/>
                </a:lnTo>
                <a:lnTo>
                  <a:pt x="757199" y="176250"/>
                </a:lnTo>
                <a:lnTo>
                  <a:pt x="751776" y="173202"/>
                </a:lnTo>
                <a:lnTo>
                  <a:pt x="748080" y="166458"/>
                </a:lnTo>
                <a:lnTo>
                  <a:pt x="746709" y="154686"/>
                </a:lnTo>
                <a:lnTo>
                  <a:pt x="746709" y="83896"/>
                </a:lnTo>
                <a:lnTo>
                  <a:pt x="779449" y="83896"/>
                </a:lnTo>
                <a:lnTo>
                  <a:pt x="779449" y="70789"/>
                </a:lnTo>
                <a:lnTo>
                  <a:pt x="745388" y="70789"/>
                </a:lnTo>
                <a:lnTo>
                  <a:pt x="745388" y="38011"/>
                </a:lnTo>
                <a:lnTo>
                  <a:pt x="736219" y="38011"/>
                </a:lnTo>
                <a:lnTo>
                  <a:pt x="725741" y="68160"/>
                </a:lnTo>
                <a:lnTo>
                  <a:pt x="707402" y="72097"/>
                </a:lnTo>
                <a:lnTo>
                  <a:pt x="707402" y="82588"/>
                </a:lnTo>
                <a:lnTo>
                  <a:pt x="724433" y="82588"/>
                </a:lnTo>
                <a:lnTo>
                  <a:pt x="723125" y="163855"/>
                </a:lnTo>
                <a:lnTo>
                  <a:pt x="724268" y="174840"/>
                </a:lnTo>
                <a:lnTo>
                  <a:pt x="728370" y="183857"/>
                </a:lnTo>
                <a:lnTo>
                  <a:pt x="736384" y="190411"/>
                </a:lnTo>
                <a:lnTo>
                  <a:pt x="749325" y="194017"/>
                </a:lnTo>
                <a:lnTo>
                  <a:pt x="762939" y="192163"/>
                </a:lnTo>
                <a:lnTo>
                  <a:pt x="773722" y="188112"/>
                </a:lnTo>
                <a:lnTo>
                  <a:pt x="780821" y="184061"/>
                </a:lnTo>
                <a:lnTo>
                  <a:pt x="783386" y="182219"/>
                </a:lnTo>
                <a:close/>
              </a:path>
              <a:path w="897890" h="194309">
                <a:moveTo>
                  <a:pt x="897356" y="158623"/>
                </a:moveTo>
                <a:lnTo>
                  <a:pt x="892111" y="155994"/>
                </a:lnTo>
                <a:lnTo>
                  <a:pt x="889533" y="158864"/>
                </a:lnTo>
                <a:lnTo>
                  <a:pt x="882294" y="165176"/>
                </a:lnTo>
                <a:lnTo>
                  <a:pt x="871118" y="171475"/>
                </a:lnTo>
                <a:lnTo>
                  <a:pt x="856742" y="174345"/>
                </a:lnTo>
                <a:lnTo>
                  <a:pt x="838733" y="170789"/>
                </a:lnTo>
                <a:lnTo>
                  <a:pt x="824649" y="160578"/>
                </a:lnTo>
                <a:lnTo>
                  <a:pt x="815479" y="144487"/>
                </a:lnTo>
                <a:lnTo>
                  <a:pt x="812203" y="123228"/>
                </a:lnTo>
                <a:lnTo>
                  <a:pt x="812203" y="120599"/>
                </a:lnTo>
                <a:lnTo>
                  <a:pt x="896048" y="120599"/>
                </a:lnTo>
                <a:lnTo>
                  <a:pt x="894651" y="110109"/>
                </a:lnTo>
                <a:lnTo>
                  <a:pt x="892949" y="97269"/>
                </a:lnTo>
                <a:lnTo>
                  <a:pt x="884085" y="80454"/>
                </a:lnTo>
                <a:lnTo>
                  <a:pt x="879805" y="77343"/>
                </a:lnTo>
                <a:lnTo>
                  <a:pt x="871156" y="71069"/>
                </a:lnTo>
                <a:lnTo>
                  <a:pt x="871156" y="110109"/>
                </a:lnTo>
                <a:lnTo>
                  <a:pt x="814819" y="110109"/>
                </a:lnTo>
                <a:lnTo>
                  <a:pt x="819188" y="97434"/>
                </a:lnTo>
                <a:lnTo>
                  <a:pt x="826122" y="87337"/>
                </a:lnTo>
                <a:lnTo>
                  <a:pt x="835240" y="80454"/>
                </a:lnTo>
                <a:lnTo>
                  <a:pt x="846264" y="77343"/>
                </a:lnTo>
                <a:lnTo>
                  <a:pt x="857338" y="80060"/>
                </a:lnTo>
                <a:lnTo>
                  <a:pt x="865098" y="87337"/>
                </a:lnTo>
                <a:lnTo>
                  <a:pt x="869657" y="97802"/>
                </a:lnTo>
                <a:lnTo>
                  <a:pt x="871156" y="110109"/>
                </a:lnTo>
                <a:lnTo>
                  <a:pt x="871156" y="71069"/>
                </a:lnTo>
                <a:lnTo>
                  <a:pt x="870064" y="70269"/>
                </a:lnTo>
                <a:lnTo>
                  <a:pt x="851509" y="66852"/>
                </a:lnTo>
                <a:lnTo>
                  <a:pt x="827366" y="71958"/>
                </a:lnTo>
                <a:lnTo>
                  <a:pt x="808761" y="86029"/>
                </a:lnTo>
                <a:lnTo>
                  <a:pt x="796798" y="107226"/>
                </a:lnTo>
                <a:lnTo>
                  <a:pt x="792556" y="133705"/>
                </a:lnTo>
                <a:lnTo>
                  <a:pt x="795261" y="152349"/>
                </a:lnTo>
                <a:lnTo>
                  <a:pt x="804341" y="171729"/>
                </a:lnTo>
                <a:lnTo>
                  <a:pt x="821296" y="187172"/>
                </a:lnTo>
                <a:lnTo>
                  <a:pt x="847572" y="194017"/>
                </a:lnTo>
                <a:lnTo>
                  <a:pt x="871385" y="188480"/>
                </a:lnTo>
                <a:lnTo>
                  <a:pt x="886714" y="176314"/>
                </a:lnTo>
                <a:lnTo>
                  <a:pt x="888034" y="174345"/>
                </a:lnTo>
                <a:lnTo>
                  <a:pt x="894918" y="164147"/>
                </a:lnTo>
                <a:lnTo>
                  <a:pt x="897356" y="158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7666965" y="598503"/>
            <a:ext cx="715645" cy="196850"/>
            <a:chOff x="17666965" y="598503"/>
            <a:chExt cx="715645" cy="19685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66965" y="616856"/>
              <a:ext cx="110040" cy="1782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01895" y="599814"/>
              <a:ext cx="373350" cy="1913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94895" y="598503"/>
              <a:ext cx="187329" cy="19270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5878813" y="882971"/>
            <a:ext cx="939800" cy="193040"/>
            <a:chOff x="15878813" y="882971"/>
            <a:chExt cx="939800" cy="193040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78813" y="882971"/>
              <a:ext cx="238420" cy="1927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155213" y="882978"/>
              <a:ext cx="662940" cy="193040"/>
            </a:xfrm>
            <a:custGeom>
              <a:avLst/>
              <a:gdLst/>
              <a:ahLst/>
              <a:cxnLst/>
              <a:rect l="l" t="t" r="r" b="b"/>
              <a:pathLst>
                <a:path w="662940" h="193040">
                  <a:moveTo>
                    <a:pt x="132308" y="66852"/>
                  </a:moveTo>
                  <a:lnTo>
                    <a:pt x="127419" y="48831"/>
                  </a:lnTo>
                  <a:lnTo>
                    <a:pt x="112826" y="34734"/>
                  </a:lnTo>
                  <a:lnTo>
                    <a:pt x="88658" y="25565"/>
                  </a:lnTo>
                  <a:lnTo>
                    <a:pt x="55029" y="22288"/>
                  </a:lnTo>
                  <a:lnTo>
                    <a:pt x="0" y="22288"/>
                  </a:lnTo>
                  <a:lnTo>
                    <a:pt x="0" y="30149"/>
                  </a:lnTo>
                  <a:lnTo>
                    <a:pt x="20967" y="36703"/>
                  </a:lnTo>
                  <a:lnTo>
                    <a:pt x="20967" y="173037"/>
                  </a:lnTo>
                  <a:lnTo>
                    <a:pt x="0" y="178282"/>
                  </a:lnTo>
                  <a:lnTo>
                    <a:pt x="0" y="186143"/>
                  </a:lnTo>
                  <a:lnTo>
                    <a:pt x="77292" y="186143"/>
                  </a:lnTo>
                  <a:lnTo>
                    <a:pt x="77292" y="178282"/>
                  </a:lnTo>
                  <a:lnTo>
                    <a:pt x="45859" y="173037"/>
                  </a:lnTo>
                  <a:lnTo>
                    <a:pt x="45859" y="28841"/>
                  </a:lnTo>
                  <a:lnTo>
                    <a:pt x="73507" y="32232"/>
                  </a:lnTo>
                  <a:lnTo>
                    <a:pt x="92202" y="41287"/>
                  </a:lnTo>
                  <a:lnTo>
                    <a:pt x="102781" y="54279"/>
                  </a:lnTo>
                  <a:lnTo>
                    <a:pt x="106108" y="69481"/>
                  </a:lnTo>
                  <a:lnTo>
                    <a:pt x="102590" y="85979"/>
                  </a:lnTo>
                  <a:lnTo>
                    <a:pt x="92684" y="98310"/>
                  </a:lnTo>
                  <a:lnTo>
                    <a:pt x="77381" y="106718"/>
                  </a:lnTo>
                  <a:lnTo>
                    <a:pt x="57645" y="111429"/>
                  </a:lnTo>
                  <a:lnTo>
                    <a:pt x="57645" y="119291"/>
                  </a:lnTo>
                  <a:lnTo>
                    <a:pt x="83680" y="116992"/>
                  </a:lnTo>
                  <a:lnTo>
                    <a:pt x="107746" y="107823"/>
                  </a:lnTo>
                  <a:lnTo>
                    <a:pt x="125437" y="91274"/>
                  </a:lnTo>
                  <a:lnTo>
                    <a:pt x="132308" y="66852"/>
                  </a:lnTo>
                  <a:close/>
                </a:path>
                <a:path w="662940" h="193040">
                  <a:moveTo>
                    <a:pt x="276415" y="179590"/>
                  </a:moveTo>
                  <a:lnTo>
                    <a:pt x="255460" y="174345"/>
                  </a:lnTo>
                  <a:lnTo>
                    <a:pt x="255460" y="69481"/>
                  </a:lnTo>
                  <a:lnTo>
                    <a:pt x="213537" y="73406"/>
                  </a:lnTo>
                  <a:lnTo>
                    <a:pt x="213537" y="82588"/>
                  </a:lnTo>
                  <a:lnTo>
                    <a:pt x="234492" y="86512"/>
                  </a:lnTo>
                  <a:lnTo>
                    <a:pt x="234492" y="163855"/>
                  </a:lnTo>
                  <a:lnTo>
                    <a:pt x="232613" y="165709"/>
                  </a:lnTo>
                  <a:lnTo>
                    <a:pt x="227291" y="169760"/>
                  </a:lnTo>
                  <a:lnTo>
                    <a:pt x="219024" y="173812"/>
                  </a:lnTo>
                  <a:lnTo>
                    <a:pt x="208292" y="175653"/>
                  </a:lnTo>
                  <a:lnTo>
                    <a:pt x="197205" y="173901"/>
                  </a:lnTo>
                  <a:lnTo>
                    <a:pt x="189293" y="168452"/>
                  </a:lnTo>
                  <a:lnTo>
                    <a:pt x="184340" y="159067"/>
                  </a:lnTo>
                  <a:lnTo>
                    <a:pt x="182092" y="145503"/>
                  </a:lnTo>
                  <a:lnTo>
                    <a:pt x="182092" y="68160"/>
                  </a:lnTo>
                  <a:lnTo>
                    <a:pt x="142798" y="72097"/>
                  </a:lnTo>
                  <a:lnTo>
                    <a:pt x="142798" y="81280"/>
                  </a:lnTo>
                  <a:lnTo>
                    <a:pt x="159829" y="86512"/>
                  </a:lnTo>
                  <a:lnTo>
                    <a:pt x="159829" y="148132"/>
                  </a:lnTo>
                  <a:lnTo>
                    <a:pt x="162013" y="167259"/>
                  </a:lnTo>
                  <a:lnTo>
                    <a:pt x="168503" y="181229"/>
                  </a:lnTo>
                  <a:lnTo>
                    <a:pt x="179171" y="189788"/>
                  </a:lnTo>
                  <a:lnTo>
                    <a:pt x="193890" y="192697"/>
                  </a:lnTo>
                  <a:lnTo>
                    <a:pt x="210019" y="189788"/>
                  </a:lnTo>
                  <a:lnTo>
                    <a:pt x="222707" y="183197"/>
                  </a:lnTo>
                  <a:lnTo>
                    <a:pt x="231470" y="176110"/>
                  </a:lnTo>
                  <a:lnTo>
                    <a:pt x="235800" y="171729"/>
                  </a:lnTo>
                  <a:lnTo>
                    <a:pt x="242354" y="192697"/>
                  </a:lnTo>
                  <a:lnTo>
                    <a:pt x="276415" y="187452"/>
                  </a:lnTo>
                  <a:lnTo>
                    <a:pt x="276415" y="179590"/>
                  </a:lnTo>
                  <a:close/>
                </a:path>
                <a:path w="662940" h="193040">
                  <a:moveTo>
                    <a:pt x="404799" y="123228"/>
                  </a:moveTo>
                  <a:lnTo>
                    <a:pt x="400735" y="96507"/>
                  </a:lnTo>
                  <a:lnTo>
                    <a:pt x="392404" y="82588"/>
                  </a:lnTo>
                  <a:lnTo>
                    <a:pt x="390055" y="78651"/>
                  </a:lnTo>
                  <a:lnTo>
                    <a:pt x="383832" y="74536"/>
                  </a:lnTo>
                  <a:lnTo>
                    <a:pt x="383832" y="131089"/>
                  </a:lnTo>
                  <a:lnTo>
                    <a:pt x="380682" y="153454"/>
                  </a:lnTo>
                  <a:lnTo>
                    <a:pt x="372376" y="169430"/>
                  </a:lnTo>
                  <a:lnTo>
                    <a:pt x="360629" y="179019"/>
                  </a:lnTo>
                  <a:lnTo>
                    <a:pt x="347154" y="182219"/>
                  </a:lnTo>
                  <a:lnTo>
                    <a:pt x="336423" y="180581"/>
                  </a:lnTo>
                  <a:lnTo>
                    <a:pt x="328155" y="176974"/>
                  </a:lnTo>
                  <a:lnTo>
                    <a:pt x="322834" y="173367"/>
                  </a:lnTo>
                  <a:lnTo>
                    <a:pt x="320954" y="171729"/>
                  </a:lnTo>
                  <a:lnTo>
                    <a:pt x="320954" y="95694"/>
                  </a:lnTo>
                  <a:lnTo>
                    <a:pt x="347154" y="82588"/>
                  </a:lnTo>
                  <a:lnTo>
                    <a:pt x="361734" y="86106"/>
                  </a:lnTo>
                  <a:lnTo>
                    <a:pt x="373354" y="96024"/>
                  </a:lnTo>
                  <a:lnTo>
                    <a:pt x="381050" y="111340"/>
                  </a:lnTo>
                  <a:lnTo>
                    <a:pt x="383832" y="131089"/>
                  </a:lnTo>
                  <a:lnTo>
                    <a:pt x="383832" y="74536"/>
                  </a:lnTo>
                  <a:lnTo>
                    <a:pt x="374954" y="68656"/>
                  </a:lnTo>
                  <a:lnTo>
                    <a:pt x="357632" y="65544"/>
                  </a:lnTo>
                  <a:lnTo>
                    <a:pt x="344170" y="67691"/>
                  </a:lnTo>
                  <a:lnTo>
                    <a:pt x="333400" y="72923"/>
                  </a:lnTo>
                  <a:lnTo>
                    <a:pt x="325577" y="79375"/>
                  </a:lnTo>
                  <a:lnTo>
                    <a:pt x="320954" y="85204"/>
                  </a:lnTo>
                  <a:lnTo>
                    <a:pt x="320954" y="0"/>
                  </a:lnTo>
                  <a:lnTo>
                    <a:pt x="284276" y="9169"/>
                  </a:lnTo>
                  <a:lnTo>
                    <a:pt x="284276" y="17043"/>
                  </a:lnTo>
                  <a:lnTo>
                    <a:pt x="299999" y="22288"/>
                  </a:lnTo>
                  <a:lnTo>
                    <a:pt x="299999" y="183527"/>
                  </a:lnTo>
                  <a:lnTo>
                    <a:pt x="309168" y="187452"/>
                  </a:lnTo>
                  <a:lnTo>
                    <a:pt x="314032" y="189357"/>
                  </a:lnTo>
                  <a:lnTo>
                    <a:pt x="320624" y="190893"/>
                  </a:lnTo>
                  <a:lnTo>
                    <a:pt x="328688" y="191693"/>
                  </a:lnTo>
                  <a:lnTo>
                    <a:pt x="337985" y="191389"/>
                  </a:lnTo>
                  <a:lnTo>
                    <a:pt x="362788" y="186270"/>
                  </a:lnTo>
                  <a:lnTo>
                    <a:pt x="368884" y="182219"/>
                  </a:lnTo>
                  <a:lnTo>
                    <a:pt x="384162" y="172059"/>
                  </a:lnTo>
                  <a:lnTo>
                    <a:pt x="399148" y="150469"/>
                  </a:lnTo>
                  <a:lnTo>
                    <a:pt x="404799" y="123228"/>
                  </a:lnTo>
                  <a:close/>
                </a:path>
                <a:path w="662940" h="193040">
                  <a:moveTo>
                    <a:pt x="476846" y="179590"/>
                  </a:moveTo>
                  <a:lnTo>
                    <a:pt x="459816" y="174345"/>
                  </a:lnTo>
                  <a:lnTo>
                    <a:pt x="459816" y="0"/>
                  </a:lnTo>
                  <a:lnTo>
                    <a:pt x="421830" y="9169"/>
                  </a:lnTo>
                  <a:lnTo>
                    <a:pt x="421830" y="17043"/>
                  </a:lnTo>
                  <a:lnTo>
                    <a:pt x="437540" y="22288"/>
                  </a:lnTo>
                  <a:lnTo>
                    <a:pt x="437540" y="174345"/>
                  </a:lnTo>
                  <a:lnTo>
                    <a:pt x="421830" y="179590"/>
                  </a:lnTo>
                  <a:lnTo>
                    <a:pt x="423138" y="179590"/>
                  </a:lnTo>
                  <a:lnTo>
                    <a:pt x="423138" y="188772"/>
                  </a:lnTo>
                  <a:lnTo>
                    <a:pt x="476846" y="188772"/>
                  </a:lnTo>
                  <a:lnTo>
                    <a:pt x="476846" y="179590"/>
                  </a:lnTo>
                  <a:close/>
                </a:path>
                <a:path w="662940" h="193040">
                  <a:moveTo>
                    <a:pt x="534479" y="6553"/>
                  </a:moveTo>
                  <a:lnTo>
                    <a:pt x="526630" y="0"/>
                  </a:lnTo>
                  <a:lnTo>
                    <a:pt x="510908" y="0"/>
                  </a:lnTo>
                  <a:lnTo>
                    <a:pt x="503047" y="7861"/>
                  </a:lnTo>
                  <a:lnTo>
                    <a:pt x="503047" y="24904"/>
                  </a:lnTo>
                  <a:lnTo>
                    <a:pt x="509600" y="31457"/>
                  </a:lnTo>
                  <a:lnTo>
                    <a:pt x="526630" y="31457"/>
                  </a:lnTo>
                  <a:lnTo>
                    <a:pt x="534479" y="23596"/>
                  </a:lnTo>
                  <a:lnTo>
                    <a:pt x="534479" y="6553"/>
                  </a:lnTo>
                  <a:close/>
                </a:path>
                <a:path w="662940" h="193040">
                  <a:moveTo>
                    <a:pt x="547585" y="179590"/>
                  </a:moveTo>
                  <a:lnTo>
                    <a:pt x="529247" y="174345"/>
                  </a:lnTo>
                  <a:lnTo>
                    <a:pt x="529247" y="65544"/>
                  </a:lnTo>
                  <a:lnTo>
                    <a:pt x="493877" y="73406"/>
                  </a:lnTo>
                  <a:lnTo>
                    <a:pt x="493877" y="82588"/>
                  </a:lnTo>
                  <a:lnTo>
                    <a:pt x="509600" y="87833"/>
                  </a:lnTo>
                  <a:lnTo>
                    <a:pt x="509600" y="174345"/>
                  </a:lnTo>
                  <a:lnTo>
                    <a:pt x="492569" y="179590"/>
                  </a:lnTo>
                  <a:lnTo>
                    <a:pt x="491248" y="179590"/>
                  </a:lnTo>
                  <a:lnTo>
                    <a:pt x="491248" y="188772"/>
                  </a:lnTo>
                  <a:lnTo>
                    <a:pt x="547585" y="188772"/>
                  </a:lnTo>
                  <a:lnTo>
                    <a:pt x="547585" y="179590"/>
                  </a:lnTo>
                  <a:close/>
                </a:path>
                <a:path w="662940" h="193040">
                  <a:moveTo>
                    <a:pt x="662863" y="91757"/>
                  </a:moveTo>
                  <a:lnTo>
                    <a:pt x="626186" y="66852"/>
                  </a:lnTo>
                  <a:lnTo>
                    <a:pt x="603643" y="71589"/>
                  </a:lnTo>
                  <a:lnTo>
                    <a:pt x="583450" y="85039"/>
                  </a:lnTo>
                  <a:lnTo>
                    <a:pt x="568896" y="106121"/>
                  </a:lnTo>
                  <a:lnTo>
                    <a:pt x="563308" y="133705"/>
                  </a:lnTo>
                  <a:lnTo>
                    <a:pt x="567829" y="159524"/>
                  </a:lnTo>
                  <a:lnTo>
                    <a:pt x="579843" y="177952"/>
                  </a:lnTo>
                  <a:lnTo>
                    <a:pt x="597014" y="189014"/>
                  </a:lnTo>
                  <a:lnTo>
                    <a:pt x="617016" y="192697"/>
                  </a:lnTo>
                  <a:lnTo>
                    <a:pt x="639102" y="187985"/>
                  </a:lnTo>
                  <a:lnTo>
                    <a:pt x="653199" y="177622"/>
                  </a:lnTo>
                  <a:lnTo>
                    <a:pt x="654621" y="175653"/>
                  </a:lnTo>
                  <a:lnTo>
                    <a:pt x="660679" y="167259"/>
                  </a:lnTo>
                  <a:lnTo>
                    <a:pt x="662863" y="162547"/>
                  </a:lnTo>
                  <a:lnTo>
                    <a:pt x="657618" y="159931"/>
                  </a:lnTo>
                  <a:lnTo>
                    <a:pt x="655701" y="162382"/>
                  </a:lnTo>
                  <a:lnTo>
                    <a:pt x="650087" y="167792"/>
                  </a:lnTo>
                  <a:lnTo>
                    <a:pt x="641045" y="173202"/>
                  </a:lnTo>
                  <a:lnTo>
                    <a:pt x="628802" y="175653"/>
                  </a:lnTo>
                  <a:lnTo>
                    <a:pt x="611555" y="171538"/>
                  </a:lnTo>
                  <a:lnTo>
                    <a:pt x="597852" y="160426"/>
                  </a:lnTo>
                  <a:lnTo>
                    <a:pt x="588835" y="144132"/>
                  </a:lnTo>
                  <a:lnTo>
                    <a:pt x="585571" y="124536"/>
                  </a:lnTo>
                  <a:lnTo>
                    <a:pt x="588352" y="106299"/>
                  </a:lnTo>
                  <a:lnTo>
                    <a:pt x="596049" y="91757"/>
                  </a:lnTo>
                  <a:lnTo>
                    <a:pt x="607682" y="82130"/>
                  </a:lnTo>
                  <a:lnTo>
                    <a:pt x="622249" y="78651"/>
                  </a:lnTo>
                  <a:lnTo>
                    <a:pt x="632739" y="78651"/>
                  </a:lnTo>
                  <a:lnTo>
                    <a:pt x="636663" y="82588"/>
                  </a:lnTo>
                  <a:lnTo>
                    <a:pt x="637971" y="82588"/>
                  </a:lnTo>
                  <a:lnTo>
                    <a:pt x="640600" y="104876"/>
                  </a:lnTo>
                  <a:lnTo>
                    <a:pt x="645833" y="106184"/>
                  </a:lnTo>
                  <a:lnTo>
                    <a:pt x="658939" y="106184"/>
                  </a:lnTo>
                  <a:lnTo>
                    <a:pt x="662863" y="99631"/>
                  </a:lnTo>
                  <a:lnTo>
                    <a:pt x="662863" y="91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6890133" y="882971"/>
            <a:ext cx="723265" cy="194310"/>
            <a:chOff x="16890133" y="882971"/>
            <a:chExt cx="723265" cy="19431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90133" y="905256"/>
              <a:ext cx="298680" cy="1717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2393" y="882971"/>
              <a:ext cx="400860" cy="19401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77184" y="9681298"/>
            <a:ext cx="4577715" cy="2465070"/>
            <a:chOff x="277184" y="9681298"/>
            <a:chExt cx="4577715" cy="2465070"/>
          </a:xfrm>
        </p:grpSpPr>
        <p:sp>
          <p:nvSpPr>
            <p:cNvPr id="41" name="object 41"/>
            <p:cNvSpPr/>
            <p:nvPr/>
          </p:nvSpPr>
          <p:spPr>
            <a:xfrm>
              <a:off x="277184" y="9927010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7184" y="9681298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77184" y="12145821"/>
            <a:ext cx="4577715" cy="2465070"/>
            <a:chOff x="277184" y="12145821"/>
            <a:chExt cx="4577715" cy="2465070"/>
          </a:xfrm>
        </p:grpSpPr>
        <p:sp>
          <p:nvSpPr>
            <p:cNvPr id="44" name="object 44"/>
            <p:cNvSpPr/>
            <p:nvPr/>
          </p:nvSpPr>
          <p:spPr>
            <a:xfrm>
              <a:off x="277184" y="12391532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7184" y="12145821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5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77184" y="14610343"/>
            <a:ext cx="4577715" cy="2465070"/>
            <a:chOff x="277184" y="14610343"/>
            <a:chExt cx="4577715" cy="2465070"/>
          </a:xfrm>
        </p:grpSpPr>
        <p:sp>
          <p:nvSpPr>
            <p:cNvPr id="47" name="object 47"/>
            <p:cNvSpPr/>
            <p:nvPr/>
          </p:nvSpPr>
          <p:spPr>
            <a:xfrm>
              <a:off x="277184" y="14856055"/>
              <a:ext cx="4573270" cy="2219325"/>
            </a:xfrm>
            <a:custGeom>
              <a:avLst/>
              <a:gdLst/>
              <a:ahLst/>
              <a:cxnLst/>
              <a:rect l="l" t="t" r="r" b="b"/>
              <a:pathLst>
                <a:path w="4573270" h="2219325">
                  <a:moveTo>
                    <a:pt x="0" y="2218812"/>
                  </a:moveTo>
                  <a:lnTo>
                    <a:pt x="4572846" y="2218812"/>
                  </a:lnTo>
                  <a:lnTo>
                    <a:pt x="4572846" y="0"/>
                  </a:lnTo>
                  <a:lnTo>
                    <a:pt x="0" y="0"/>
                  </a:lnTo>
                  <a:lnTo>
                    <a:pt x="0" y="2218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7184" y="14610343"/>
              <a:ext cx="4577715" cy="245745"/>
            </a:xfrm>
            <a:custGeom>
              <a:avLst/>
              <a:gdLst/>
              <a:ahLst/>
              <a:cxnLst/>
              <a:rect l="l" t="t" r="r" b="b"/>
              <a:pathLst>
                <a:path w="4577715" h="245744">
                  <a:moveTo>
                    <a:pt x="4577334" y="245711"/>
                  </a:moveTo>
                  <a:lnTo>
                    <a:pt x="0" y="245711"/>
                  </a:lnTo>
                  <a:lnTo>
                    <a:pt x="0" y="0"/>
                  </a:lnTo>
                  <a:lnTo>
                    <a:pt x="4577334" y="0"/>
                  </a:lnTo>
                  <a:lnTo>
                    <a:pt x="4577334" y="245711"/>
                  </a:lnTo>
                  <a:close/>
                </a:path>
              </a:pathLst>
            </a:custGeom>
            <a:solidFill>
              <a:srgbClr val="FFC72E"/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References</a:t>
              </a: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Research Day project boards 42x42</dc:title>
  <dc:creator>Tien-Chin Wu</dc:creator>
  <cp:keywords>DAF7kjDA4fA,BAEkSAgxpQg</cp:keywords>
  <cp:lastModifiedBy>Wu, Tien-Chin</cp:lastModifiedBy>
  <cp:revision>1</cp:revision>
  <dcterms:created xsi:type="dcterms:W3CDTF">2024-02-01T18:37:09Z</dcterms:created>
  <dcterms:modified xsi:type="dcterms:W3CDTF">2024-02-01T21:01:28Z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2024-02-01T00:00:00Z</vt:filetime>
  </property>
  <property fmtid="{D5CDD505-2E9C-101B-9397-08002B2CF9AE}" pid="3" name="Creator">
    <vt:lpwstr>Canva</vt:lpwstr>
  </property>
  <property fmtid="{D5CDD505-2E9C-101B-9397-08002B2CF9AE}" pid="4" name="LastSaved">
    <vt:filetime>2024-02-01T00:00:00Z</vt:filetime>
  </property>
  <property fmtid="{D5CDD505-2E9C-101B-9397-08002B2CF9AE}" pid="5" name="Producer">
    <vt:lpwstr>Canva</vt:lpwstr>
  </property>
</Properties>
</file>